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8" r:id="rId2"/>
    <p:sldId id="31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CCECFF"/>
    <a:srgbClr val="FFCC66"/>
    <a:srgbClr val="CC0066"/>
    <a:srgbClr val="FF3399"/>
    <a:srgbClr val="663300"/>
    <a:srgbClr val="FF6600"/>
    <a:srgbClr val="F8F8F8"/>
    <a:srgbClr val="000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94551B4F-7647-4A4B-B7C9-4F90D828EA78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雪の結晶型図形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95" name="フリーフォーム: 図形 94">
            <a:extLst>
              <a:ext uri="{FF2B5EF4-FFF2-40B4-BE49-F238E27FC236}">
                <a16:creationId xmlns:a16="http://schemas.microsoft.com/office/drawing/2014/main" id="{25A506BE-0CD1-4585-A25E-F8380B81ADE6}"/>
              </a:ext>
            </a:extLst>
          </p:cNvPr>
          <p:cNvSpPr/>
          <p:nvPr/>
        </p:nvSpPr>
        <p:spPr>
          <a:xfrm>
            <a:off x="849682" y="994222"/>
            <a:ext cx="2387004" cy="2487106"/>
          </a:xfrm>
          <a:custGeom>
            <a:avLst/>
            <a:gdLst>
              <a:gd name="connsiteX0" fmla="*/ 1165794 w 2566672"/>
              <a:gd name="connsiteY0" fmla="*/ 1439420 h 2674308"/>
              <a:gd name="connsiteX1" fmla="*/ 1107069 w 2566672"/>
              <a:gd name="connsiteY1" fmla="*/ 1473325 h 2674308"/>
              <a:gd name="connsiteX2" fmla="*/ 1066123 w 2566672"/>
              <a:gd name="connsiteY2" fmla="*/ 1496965 h 2674308"/>
              <a:gd name="connsiteX3" fmla="*/ 1022592 w 2566672"/>
              <a:gd name="connsiteY3" fmla="*/ 1787588 h 2674308"/>
              <a:gd name="connsiteX4" fmla="*/ 1247089 w 2566672"/>
              <a:gd name="connsiteY4" fmla="*/ 1608896 h 2674308"/>
              <a:gd name="connsiteX5" fmla="*/ 1247089 w 2566672"/>
              <a:gd name="connsiteY5" fmla="*/ 1482130 h 2674308"/>
              <a:gd name="connsiteX6" fmla="*/ 1219322 w 2566672"/>
              <a:gd name="connsiteY6" fmla="*/ 1476524 h 2674308"/>
              <a:gd name="connsiteX7" fmla="*/ 1167048 w 2566672"/>
              <a:gd name="connsiteY7" fmla="*/ 1441280 h 2674308"/>
              <a:gd name="connsiteX8" fmla="*/ 1400878 w 2566672"/>
              <a:gd name="connsiteY8" fmla="*/ 1439420 h 2674308"/>
              <a:gd name="connsiteX9" fmla="*/ 1399624 w 2566672"/>
              <a:gd name="connsiteY9" fmla="*/ 1441280 h 2674308"/>
              <a:gd name="connsiteX10" fmla="*/ 1347350 w 2566672"/>
              <a:gd name="connsiteY10" fmla="*/ 1476524 h 2674308"/>
              <a:gd name="connsiteX11" fmla="*/ 1319581 w 2566672"/>
              <a:gd name="connsiteY11" fmla="*/ 1482131 h 2674308"/>
              <a:gd name="connsiteX12" fmla="*/ 1319581 w 2566672"/>
              <a:gd name="connsiteY12" fmla="*/ 1561615 h 2674308"/>
              <a:gd name="connsiteX13" fmla="*/ 1319580 w 2566672"/>
              <a:gd name="connsiteY13" fmla="*/ 1561615 h 2674308"/>
              <a:gd name="connsiteX14" fmla="*/ 1319580 w 2566672"/>
              <a:gd name="connsiteY14" fmla="*/ 1608895 h 2674308"/>
              <a:gd name="connsiteX15" fmla="*/ 1544078 w 2566672"/>
              <a:gd name="connsiteY15" fmla="*/ 1787590 h 2674308"/>
              <a:gd name="connsiteX16" fmla="*/ 1500548 w 2566672"/>
              <a:gd name="connsiteY16" fmla="*/ 1496964 h 2674308"/>
              <a:gd name="connsiteX17" fmla="*/ 1536795 w 2566672"/>
              <a:gd name="connsiteY17" fmla="*/ 1225223 h 2674308"/>
              <a:gd name="connsiteX18" fmla="*/ 1439044 w 2566672"/>
              <a:gd name="connsiteY18" fmla="*/ 1281660 h 2674308"/>
              <a:gd name="connsiteX19" fmla="*/ 1447792 w 2566672"/>
              <a:gd name="connsiteY19" fmla="*/ 1324992 h 2674308"/>
              <a:gd name="connsiteX20" fmla="*/ 1437339 w 2566672"/>
              <a:gd name="connsiteY20" fmla="*/ 1376766 h 2674308"/>
              <a:gd name="connsiteX21" fmla="*/ 1495847 w 2566672"/>
              <a:gd name="connsiteY21" fmla="*/ 1410545 h 2674308"/>
              <a:gd name="connsiteX22" fmla="*/ 1495847 w 2566672"/>
              <a:gd name="connsiteY22" fmla="*/ 1410546 h 2674308"/>
              <a:gd name="connsiteX23" fmla="*/ 1536792 w 2566672"/>
              <a:gd name="connsiteY23" fmla="*/ 1434186 h 2674308"/>
              <a:gd name="connsiteX24" fmla="*/ 1802288 w 2566672"/>
              <a:gd name="connsiteY24" fmla="*/ 1329705 h 2674308"/>
              <a:gd name="connsiteX25" fmla="*/ 1029878 w 2566672"/>
              <a:gd name="connsiteY25" fmla="*/ 1225222 h 2674308"/>
              <a:gd name="connsiteX26" fmla="*/ 764381 w 2566672"/>
              <a:gd name="connsiteY26" fmla="*/ 1329704 h 2674308"/>
              <a:gd name="connsiteX27" fmla="*/ 1029877 w 2566672"/>
              <a:gd name="connsiteY27" fmla="*/ 1434186 h 2674308"/>
              <a:gd name="connsiteX28" fmla="*/ 1129333 w 2566672"/>
              <a:gd name="connsiteY28" fmla="*/ 1376766 h 2674308"/>
              <a:gd name="connsiteX29" fmla="*/ 1118880 w 2566672"/>
              <a:gd name="connsiteY29" fmla="*/ 1324992 h 2674308"/>
              <a:gd name="connsiteX30" fmla="*/ 1127628 w 2566672"/>
              <a:gd name="connsiteY30" fmla="*/ 1281660 h 2674308"/>
              <a:gd name="connsiteX31" fmla="*/ 1070823 w 2566672"/>
              <a:gd name="connsiteY31" fmla="*/ 1248863 h 2674308"/>
              <a:gd name="connsiteX32" fmla="*/ 1070823 w 2566672"/>
              <a:gd name="connsiteY32" fmla="*/ 1248862 h 2674308"/>
              <a:gd name="connsiteX33" fmla="*/ 1025125 w 2566672"/>
              <a:gd name="connsiteY33" fmla="*/ 888735 h 2674308"/>
              <a:gd name="connsiteX34" fmla="*/ 1066122 w 2566672"/>
              <a:gd name="connsiteY34" fmla="*/ 1162443 h 2674308"/>
              <a:gd name="connsiteX35" fmla="*/ 1161220 w 2566672"/>
              <a:gd name="connsiteY35" fmla="*/ 1217348 h 2674308"/>
              <a:gd name="connsiteX36" fmla="*/ 1167048 w 2566672"/>
              <a:gd name="connsiteY36" fmla="*/ 1208704 h 2674308"/>
              <a:gd name="connsiteX37" fmla="*/ 1219322 w 2566672"/>
              <a:gd name="connsiteY37" fmla="*/ 1173460 h 2674308"/>
              <a:gd name="connsiteX38" fmla="*/ 1247089 w 2566672"/>
              <a:gd name="connsiteY38" fmla="*/ 1167854 h 2674308"/>
              <a:gd name="connsiteX39" fmla="*/ 1247089 w 2566672"/>
              <a:gd name="connsiteY39" fmla="*/ 1112692 h 2674308"/>
              <a:gd name="connsiteX40" fmla="*/ 1247090 w 2566672"/>
              <a:gd name="connsiteY40" fmla="*/ 1112692 h 2674308"/>
              <a:gd name="connsiteX41" fmla="*/ 1247090 w 2566672"/>
              <a:gd name="connsiteY41" fmla="*/ 1065413 h 2674308"/>
              <a:gd name="connsiteX42" fmla="*/ 1541547 w 2566672"/>
              <a:gd name="connsiteY42" fmla="*/ 888734 h 2674308"/>
              <a:gd name="connsiteX43" fmla="*/ 1319581 w 2566672"/>
              <a:gd name="connsiteY43" fmla="*/ 1065412 h 2674308"/>
              <a:gd name="connsiteX44" fmla="*/ 1319581 w 2566672"/>
              <a:gd name="connsiteY44" fmla="*/ 1167854 h 2674308"/>
              <a:gd name="connsiteX45" fmla="*/ 1347350 w 2566672"/>
              <a:gd name="connsiteY45" fmla="*/ 1173460 h 2674308"/>
              <a:gd name="connsiteX46" fmla="*/ 1399624 w 2566672"/>
              <a:gd name="connsiteY46" fmla="*/ 1208704 h 2674308"/>
              <a:gd name="connsiteX47" fmla="*/ 1405452 w 2566672"/>
              <a:gd name="connsiteY47" fmla="*/ 1217348 h 2674308"/>
              <a:gd name="connsiteX48" fmla="*/ 1459603 w 2566672"/>
              <a:gd name="connsiteY48" fmla="*/ 1186084 h 2674308"/>
              <a:gd name="connsiteX49" fmla="*/ 1459603 w 2566672"/>
              <a:gd name="connsiteY49" fmla="*/ 1186085 h 2674308"/>
              <a:gd name="connsiteX50" fmla="*/ 1500549 w 2566672"/>
              <a:gd name="connsiteY50" fmla="*/ 1162445 h 2674308"/>
              <a:gd name="connsiteX51" fmla="*/ 1247090 w 2566672"/>
              <a:gd name="connsiteY51" fmla="*/ 0 h 2674308"/>
              <a:gd name="connsiteX52" fmla="*/ 1319581 w 2566672"/>
              <a:gd name="connsiteY52" fmla="*/ 0 h 2674308"/>
              <a:gd name="connsiteX53" fmla="*/ 1319581 w 2566672"/>
              <a:gd name="connsiteY53" fmla="*/ 197299 h 2674308"/>
              <a:gd name="connsiteX54" fmla="*/ 1553383 w 2566672"/>
              <a:gd name="connsiteY54" fmla="*/ 11199 h 2674308"/>
              <a:gd name="connsiteX55" fmla="*/ 1553383 w 2566672"/>
              <a:gd name="connsiteY55" fmla="*/ 226150 h 2674308"/>
              <a:gd name="connsiteX56" fmla="*/ 1319581 w 2566672"/>
              <a:gd name="connsiteY56" fmla="*/ 412248 h 2674308"/>
              <a:gd name="connsiteX57" fmla="*/ 1319581 w 2566672"/>
              <a:gd name="connsiteY57" fmla="*/ 534646 h 2674308"/>
              <a:gd name="connsiteX58" fmla="*/ 1553384 w 2566672"/>
              <a:gd name="connsiteY58" fmla="*/ 348547 h 2674308"/>
              <a:gd name="connsiteX59" fmla="*/ 1553384 w 2566672"/>
              <a:gd name="connsiteY59" fmla="*/ 563497 h 2674308"/>
              <a:gd name="connsiteX60" fmla="*/ 1319581 w 2566672"/>
              <a:gd name="connsiteY60" fmla="*/ 749596 h 2674308"/>
              <a:gd name="connsiteX61" fmla="*/ 1319581 w 2566672"/>
              <a:gd name="connsiteY61" fmla="*/ 850462 h 2674308"/>
              <a:gd name="connsiteX62" fmla="*/ 1553384 w 2566672"/>
              <a:gd name="connsiteY62" fmla="*/ 664362 h 2674308"/>
              <a:gd name="connsiteX63" fmla="*/ 1553384 w 2566672"/>
              <a:gd name="connsiteY63" fmla="*/ 861968 h 2674308"/>
              <a:gd name="connsiteX64" fmla="*/ 1730967 w 2566672"/>
              <a:gd name="connsiteY64" fmla="*/ 759440 h 2674308"/>
              <a:gd name="connsiteX65" fmla="*/ 1686700 w 2566672"/>
              <a:gd name="connsiteY65" fmla="*/ 1054970 h 2674308"/>
              <a:gd name="connsiteX66" fmla="*/ 1774053 w 2566672"/>
              <a:gd name="connsiteY66" fmla="*/ 1004537 h 2674308"/>
              <a:gd name="connsiteX67" fmla="*/ 1818319 w 2566672"/>
              <a:gd name="connsiteY67" fmla="*/ 709007 h 2674308"/>
              <a:gd name="connsiteX68" fmla="*/ 2004471 w 2566672"/>
              <a:gd name="connsiteY68" fmla="*/ 601532 h 2674308"/>
              <a:gd name="connsiteX69" fmla="*/ 1960205 w 2566672"/>
              <a:gd name="connsiteY69" fmla="*/ 897063 h 2674308"/>
              <a:gd name="connsiteX70" fmla="*/ 2066205 w 2566672"/>
              <a:gd name="connsiteY70" fmla="*/ 835864 h 2674308"/>
              <a:gd name="connsiteX71" fmla="*/ 2110470 w 2566672"/>
              <a:gd name="connsiteY71" fmla="*/ 540332 h 2674308"/>
              <a:gd name="connsiteX72" fmla="*/ 2296622 w 2566672"/>
              <a:gd name="connsiteY72" fmla="*/ 432857 h 2674308"/>
              <a:gd name="connsiteX73" fmla="*/ 2252356 w 2566672"/>
              <a:gd name="connsiteY73" fmla="*/ 728389 h 2674308"/>
              <a:gd name="connsiteX74" fmla="*/ 2423224 w 2566672"/>
              <a:gd name="connsiteY74" fmla="*/ 629739 h 2674308"/>
              <a:gd name="connsiteX75" fmla="*/ 2459469 w 2566672"/>
              <a:gd name="connsiteY75" fmla="*/ 692517 h 2674308"/>
              <a:gd name="connsiteX76" fmla="*/ 2288603 w 2566672"/>
              <a:gd name="connsiteY76" fmla="*/ 791167 h 2674308"/>
              <a:gd name="connsiteX77" fmla="*/ 2566672 w 2566672"/>
              <a:gd name="connsiteY77" fmla="*/ 900597 h 2674308"/>
              <a:gd name="connsiteX78" fmla="*/ 2380519 w 2566672"/>
              <a:gd name="connsiteY78" fmla="*/ 1008072 h 2674308"/>
              <a:gd name="connsiteX79" fmla="*/ 2102451 w 2566672"/>
              <a:gd name="connsiteY79" fmla="*/ 898641 h 2674308"/>
              <a:gd name="connsiteX80" fmla="*/ 1996451 w 2566672"/>
              <a:gd name="connsiteY80" fmla="*/ 959840 h 2674308"/>
              <a:gd name="connsiteX81" fmla="*/ 2274521 w 2566672"/>
              <a:gd name="connsiteY81" fmla="*/ 1069271 h 2674308"/>
              <a:gd name="connsiteX82" fmla="*/ 2088368 w 2566672"/>
              <a:gd name="connsiteY82" fmla="*/ 1176746 h 2674308"/>
              <a:gd name="connsiteX83" fmla="*/ 1810300 w 2566672"/>
              <a:gd name="connsiteY83" fmla="*/ 1067315 h 2674308"/>
              <a:gd name="connsiteX84" fmla="*/ 1722947 w 2566672"/>
              <a:gd name="connsiteY84" fmla="*/ 1117748 h 2674308"/>
              <a:gd name="connsiteX85" fmla="*/ 2001016 w 2566672"/>
              <a:gd name="connsiteY85" fmla="*/ 1227179 h 2674308"/>
              <a:gd name="connsiteX86" fmla="*/ 1823434 w 2566672"/>
              <a:gd name="connsiteY86" fmla="*/ 1329706 h 2674308"/>
              <a:gd name="connsiteX87" fmla="*/ 2001013 w 2566672"/>
              <a:gd name="connsiteY87" fmla="*/ 1432232 h 2674308"/>
              <a:gd name="connsiteX88" fmla="*/ 1722944 w 2566672"/>
              <a:gd name="connsiteY88" fmla="*/ 1541660 h 2674308"/>
              <a:gd name="connsiteX89" fmla="*/ 1810296 w 2566672"/>
              <a:gd name="connsiteY89" fmla="*/ 1592093 h 2674308"/>
              <a:gd name="connsiteX90" fmla="*/ 2088365 w 2566672"/>
              <a:gd name="connsiteY90" fmla="*/ 1482664 h 2674308"/>
              <a:gd name="connsiteX91" fmla="*/ 2274518 w 2566672"/>
              <a:gd name="connsiteY91" fmla="*/ 1590140 h 2674308"/>
              <a:gd name="connsiteX92" fmla="*/ 1996448 w 2566672"/>
              <a:gd name="connsiteY92" fmla="*/ 1699568 h 2674308"/>
              <a:gd name="connsiteX93" fmla="*/ 2102448 w 2566672"/>
              <a:gd name="connsiteY93" fmla="*/ 1760767 h 2674308"/>
              <a:gd name="connsiteX94" fmla="*/ 2380517 w 2566672"/>
              <a:gd name="connsiteY94" fmla="*/ 1651337 h 2674308"/>
              <a:gd name="connsiteX95" fmla="*/ 2566670 w 2566672"/>
              <a:gd name="connsiteY95" fmla="*/ 1758812 h 2674308"/>
              <a:gd name="connsiteX96" fmla="*/ 2288599 w 2566672"/>
              <a:gd name="connsiteY96" fmla="*/ 1868242 h 2674308"/>
              <a:gd name="connsiteX97" fmla="*/ 2459467 w 2566672"/>
              <a:gd name="connsiteY97" fmla="*/ 1966892 h 2674308"/>
              <a:gd name="connsiteX98" fmla="*/ 2423222 w 2566672"/>
              <a:gd name="connsiteY98" fmla="*/ 2029670 h 2674308"/>
              <a:gd name="connsiteX99" fmla="*/ 2252356 w 2566672"/>
              <a:gd name="connsiteY99" fmla="*/ 1931021 h 2674308"/>
              <a:gd name="connsiteX100" fmla="*/ 2296621 w 2566672"/>
              <a:gd name="connsiteY100" fmla="*/ 2226550 h 2674308"/>
              <a:gd name="connsiteX101" fmla="*/ 2110469 w 2566672"/>
              <a:gd name="connsiteY101" fmla="*/ 2119074 h 2674308"/>
              <a:gd name="connsiteX102" fmla="*/ 2066204 w 2566672"/>
              <a:gd name="connsiteY102" fmla="*/ 1823546 h 2674308"/>
              <a:gd name="connsiteX103" fmla="*/ 1960204 w 2566672"/>
              <a:gd name="connsiteY103" fmla="*/ 1762347 h 2674308"/>
              <a:gd name="connsiteX104" fmla="*/ 2004469 w 2566672"/>
              <a:gd name="connsiteY104" fmla="*/ 2057877 h 2674308"/>
              <a:gd name="connsiteX105" fmla="*/ 1818317 w 2566672"/>
              <a:gd name="connsiteY105" fmla="*/ 1950402 h 2674308"/>
              <a:gd name="connsiteX106" fmla="*/ 1774053 w 2566672"/>
              <a:gd name="connsiteY106" fmla="*/ 1654873 h 2674308"/>
              <a:gd name="connsiteX107" fmla="*/ 1686700 w 2566672"/>
              <a:gd name="connsiteY107" fmla="*/ 1604440 h 2674308"/>
              <a:gd name="connsiteX108" fmla="*/ 1730965 w 2566672"/>
              <a:gd name="connsiteY108" fmla="*/ 1899969 h 2674308"/>
              <a:gd name="connsiteX109" fmla="*/ 1553382 w 2566672"/>
              <a:gd name="connsiteY109" fmla="*/ 1797441 h 2674308"/>
              <a:gd name="connsiteX110" fmla="*/ 1553382 w 2566672"/>
              <a:gd name="connsiteY110" fmla="*/ 2009946 h 2674308"/>
              <a:gd name="connsiteX111" fmla="*/ 1319580 w 2566672"/>
              <a:gd name="connsiteY111" fmla="*/ 1823845 h 2674308"/>
              <a:gd name="connsiteX112" fmla="*/ 1319580 w 2566672"/>
              <a:gd name="connsiteY112" fmla="*/ 1924710 h 2674308"/>
              <a:gd name="connsiteX113" fmla="*/ 1553382 w 2566672"/>
              <a:gd name="connsiteY113" fmla="*/ 2110811 h 2674308"/>
              <a:gd name="connsiteX114" fmla="*/ 1553382 w 2566672"/>
              <a:gd name="connsiteY114" fmla="*/ 2325761 h 2674308"/>
              <a:gd name="connsiteX115" fmla="*/ 1319580 w 2566672"/>
              <a:gd name="connsiteY115" fmla="*/ 2139660 h 2674308"/>
              <a:gd name="connsiteX116" fmla="*/ 1319580 w 2566672"/>
              <a:gd name="connsiteY116" fmla="*/ 2262058 h 2674308"/>
              <a:gd name="connsiteX117" fmla="*/ 1553384 w 2566672"/>
              <a:gd name="connsiteY117" fmla="*/ 2448158 h 2674308"/>
              <a:gd name="connsiteX118" fmla="*/ 1553384 w 2566672"/>
              <a:gd name="connsiteY118" fmla="*/ 2663108 h 2674308"/>
              <a:gd name="connsiteX119" fmla="*/ 1319580 w 2566672"/>
              <a:gd name="connsiteY119" fmla="*/ 2477007 h 2674308"/>
              <a:gd name="connsiteX120" fmla="*/ 1319580 w 2566672"/>
              <a:gd name="connsiteY120" fmla="*/ 2674308 h 2674308"/>
              <a:gd name="connsiteX121" fmla="*/ 1247089 w 2566672"/>
              <a:gd name="connsiteY121" fmla="*/ 2674308 h 2674308"/>
              <a:gd name="connsiteX122" fmla="*/ 1247089 w 2566672"/>
              <a:gd name="connsiteY122" fmla="*/ 2477009 h 2674308"/>
              <a:gd name="connsiteX123" fmla="*/ 1013287 w 2566672"/>
              <a:gd name="connsiteY123" fmla="*/ 2663108 h 2674308"/>
              <a:gd name="connsiteX124" fmla="*/ 1013287 w 2566672"/>
              <a:gd name="connsiteY124" fmla="*/ 2448158 h 2674308"/>
              <a:gd name="connsiteX125" fmla="*/ 1247089 w 2566672"/>
              <a:gd name="connsiteY125" fmla="*/ 2262059 h 2674308"/>
              <a:gd name="connsiteX126" fmla="*/ 1247089 w 2566672"/>
              <a:gd name="connsiteY126" fmla="*/ 2139661 h 2674308"/>
              <a:gd name="connsiteX127" fmla="*/ 1013286 w 2566672"/>
              <a:gd name="connsiteY127" fmla="*/ 2325761 h 2674308"/>
              <a:gd name="connsiteX128" fmla="*/ 1013286 w 2566672"/>
              <a:gd name="connsiteY128" fmla="*/ 2110811 h 2674308"/>
              <a:gd name="connsiteX129" fmla="*/ 1247089 w 2566672"/>
              <a:gd name="connsiteY129" fmla="*/ 1924712 h 2674308"/>
              <a:gd name="connsiteX130" fmla="*/ 1247089 w 2566672"/>
              <a:gd name="connsiteY130" fmla="*/ 1823846 h 2674308"/>
              <a:gd name="connsiteX131" fmla="*/ 1013286 w 2566672"/>
              <a:gd name="connsiteY131" fmla="*/ 2009946 h 2674308"/>
              <a:gd name="connsiteX132" fmla="*/ 1013286 w 2566672"/>
              <a:gd name="connsiteY132" fmla="*/ 1797443 h 2674308"/>
              <a:gd name="connsiteX133" fmla="*/ 835705 w 2566672"/>
              <a:gd name="connsiteY133" fmla="*/ 1899970 h 2674308"/>
              <a:gd name="connsiteX134" fmla="*/ 879971 w 2566672"/>
              <a:gd name="connsiteY134" fmla="*/ 1604439 h 2674308"/>
              <a:gd name="connsiteX135" fmla="*/ 792619 w 2566672"/>
              <a:gd name="connsiteY135" fmla="*/ 1654872 h 2674308"/>
              <a:gd name="connsiteX136" fmla="*/ 748353 w 2566672"/>
              <a:gd name="connsiteY136" fmla="*/ 1950402 h 2674308"/>
              <a:gd name="connsiteX137" fmla="*/ 562201 w 2566672"/>
              <a:gd name="connsiteY137" fmla="*/ 2057877 h 2674308"/>
              <a:gd name="connsiteX138" fmla="*/ 606467 w 2566672"/>
              <a:gd name="connsiteY138" fmla="*/ 1762347 h 2674308"/>
              <a:gd name="connsiteX139" fmla="*/ 500467 w 2566672"/>
              <a:gd name="connsiteY139" fmla="*/ 1823546 h 2674308"/>
              <a:gd name="connsiteX140" fmla="*/ 456202 w 2566672"/>
              <a:gd name="connsiteY140" fmla="*/ 2119077 h 2674308"/>
              <a:gd name="connsiteX141" fmla="*/ 270050 w 2566672"/>
              <a:gd name="connsiteY141" fmla="*/ 2226553 h 2674308"/>
              <a:gd name="connsiteX142" fmla="*/ 314315 w 2566672"/>
              <a:gd name="connsiteY142" fmla="*/ 1931021 h 2674308"/>
              <a:gd name="connsiteX143" fmla="*/ 143448 w 2566672"/>
              <a:gd name="connsiteY143" fmla="*/ 2029671 h 2674308"/>
              <a:gd name="connsiteX144" fmla="*/ 107203 w 2566672"/>
              <a:gd name="connsiteY144" fmla="*/ 1966893 h 2674308"/>
              <a:gd name="connsiteX145" fmla="*/ 278069 w 2566672"/>
              <a:gd name="connsiteY145" fmla="*/ 1868243 h 2674308"/>
              <a:gd name="connsiteX146" fmla="*/ 0 w 2566672"/>
              <a:gd name="connsiteY146" fmla="*/ 1758813 h 2674308"/>
              <a:gd name="connsiteX147" fmla="*/ 186153 w 2566672"/>
              <a:gd name="connsiteY147" fmla="*/ 1651338 h 2674308"/>
              <a:gd name="connsiteX148" fmla="*/ 464221 w 2566672"/>
              <a:gd name="connsiteY148" fmla="*/ 1760768 h 2674308"/>
              <a:gd name="connsiteX149" fmla="*/ 570220 w 2566672"/>
              <a:gd name="connsiteY149" fmla="*/ 1699569 h 2674308"/>
              <a:gd name="connsiteX150" fmla="*/ 292151 w 2566672"/>
              <a:gd name="connsiteY150" fmla="*/ 1590139 h 2674308"/>
              <a:gd name="connsiteX151" fmla="*/ 478304 w 2566672"/>
              <a:gd name="connsiteY151" fmla="*/ 1482663 h 2674308"/>
              <a:gd name="connsiteX152" fmla="*/ 756372 w 2566672"/>
              <a:gd name="connsiteY152" fmla="*/ 1592095 h 2674308"/>
              <a:gd name="connsiteX153" fmla="*/ 843725 w 2566672"/>
              <a:gd name="connsiteY153" fmla="*/ 1541662 h 2674308"/>
              <a:gd name="connsiteX154" fmla="*/ 565655 w 2566672"/>
              <a:gd name="connsiteY154" fmla="*/ 1432231 h 2674308"/>
              <a:gd name="connsiteX155" fmla="*/ 743239 w 2566672"/>
              <a:gd name="connsiteY155" fmla="*/ 1329703 h 2674308"/>
              <a:gd name="connsiteX156" fmla="*/ 565656 w 2566672"/>
              <a:gd name="connsiteY156" fmla="*/ 1227176 h 2674308"/>
              <a:gd name="connsiteX157" fmla="*/ 843726 w 2566672"/>
              <a:gd name="connsiteY157" fmla="*/ 1117747 h 2674308"/>
              <a:gd name="connsiteX158" fmla="*/ 756373 w 2566672"/>
              <a:gd name="connsiteY158" fmla="*/ 1067314 h 2674308"/>
              <a:gd name="connsiteX159" fmla="*/ 478304 w 2566672"/>
              <a:gd name="connsiteY159" fmla="*/ 1176743 h 2674308"/>
              <a:gd name="connsiteX160" fmla="*/ 292152 w 2566672"/>
              <a:gd name="connsiteY160" fmla="*/ 1069268 h 2674308"/>
              <a:gd name="connsiteX161" fmla="*/ 570222 w 2566672"/>
              <a:gd name="connsiteY161" fmla="*/ 959840 h 2674308"/>
              <a:gd name="connsiteX162" fmla="*/ 464222 w 2566672"/>
              <a:gd name="connsiteY162" fmla="*/ 898641 h 2674308"/>
              <a:gd name="connsiteX163" fmla="*/ 186152 w 2566672"/>
              <a:gd name="connsiteY163" fmla="*/ 1008071 h 2674308"/>
              <a:gd name="connsiteX164" fmla="*/ 0 w 2566672"/>
              <a:gd name="connsiteY164" fmla="*/ 900596 h 2674308"/>
              <a:gd name="connsiteX165" fmla="*/ 278071 w 2566672"/>
              <a:gd name="connsiteY165" fmla="*/ 791166 h 2674308"/>
              <a:gd name="connsiteX166" fmla="*/ 107203 w 2566672"/>
              <a:gd name="connsiteY166" fmla="*/ 692516 h 2674308"/>
              <a:gd name="connsiteX167" fmla="*/ 143448 w 2566672"/>
              <a:gd name="connsiteY167" fmla="*/ 629737 h 2674308"/>
              <a:gd name="connsiteX168" fmla="*/ 314314 w 2566672"/>
              <a:gd name="connsiteY168" fmla="*/ 728387 h 2674308"/>
              <a:gd name="connsiteX169" fmla="*/ 270049 w 2566672"/>
              <a:gd name="connsiteY169" fmla="*/ 432858 h 2674308"/>
              <a:gd name="connsiteX170" fmla="*/ 456201 w 2566672"/>
              <a:gd name="connsiteY170" fmla="*/ 540333 h 2674308"/>
              <a:gd name="connsiteX171" fmla="*/ 500466 w 2566672"/>
              <a:gd name="connsiteY171" fmla="*/ 835862 h 2674308"/>
              <a:gd name="connsiteX172" fmla="*/ 606466 w 2566672"/>
              <a:gd name="connsiteY172" fmla="*/ 897061 h 2674308"/>
              <a:gd name="connsiteX173" fmla="*/ 562200 w 2566672"/>
              <a:gd name="connsiteY173" fmla="*/ 601531 h 2674308"/>
              <a:gd name="connsiteX174" fmla="*/ 748353 w 2566672"/>
              <a:gd name="connsiteY174" fmla="*/ 709006 h 2674308"/>
              <a:gd name="connsiteX175" fmla="*/ 792617 w 2566672"/>
              <a:gd name="connsiteY175" fmla="*/ 1004535 h 2674308"/>
              <a:gd name="connsiteX176" fmla="*/ 879970 w 2566672"/>
              <a:gd name="connsiteY176" fmla="*/ 1054968 h 2674308"/>
              <a:gd name="connsiteX177" fmla="*/ 835704 w 2566672"/>
              <a:gd name="connsiteY177" fmla="*/ 759439 h 2674308"/>
              <a:gd name="connsiteX178" fmla="*/ 1013287 w 2566672"/>
              <a:gd name="connsiteY178" fmla="*/ 861966 h 2674308"/>
              <a:gd name="connsiteX179" fmla="*/ 1013287 w 2566672"/>
              <a:gd name="connsiteY179" fmla="*/ 664362 h 2674308"/>
              <a:gd name="connsiteX180" fmla="*/ 1247090 w 2566672"/>
              <a:gd name="connsiteY180" fmla="*/ 850463 h 2674308"/>
              <a:gd name="connsiteX181" fmla="*/ 1247090 w 2566672"/>
              <a:gd name="connsiteY181" fmla="*/ 749597 h 2674308"/>
              <a:gd name="connsiteX182" fmla="*/ 1013287 w 2566672"/>
              <a:gd name="connsiteY182" fmla="*/ 563497 h 2674308"/>
              <a:gd name="connsiteX183" fmla="*/ 1013287 w 2566672"/>
              <a:gd name="connsiteY183" fmla="*/ 348547 h 2674308"/>
              <a:gd name="connsiteX184" fmla="*/ 1247090 w 2566672"/>
              <a:gd name="connsiteY184" fmla="*/ 534648 h 2674308"/>
              <a:gd name="connsiteX185" fmla="*/ 1247090 w 2566672"/>
              <a:gd name="connsiteY185" fmla="*/ 412250 h 2674308"/>
              <a:gd name="connsiteX186" fmla="*/ 1013286 w 2566672"/>
              <a:gd name="connsiteY186" fmla="*/ 226150 h 2674308"/>
              <a:gd name="connsiteX187" fmla="*/ 1013286 w 2566672"/>
              <a:gd name="connsiteY187" fmla="*/ 11199 h 2674308"/>
              <a:gd name="connsiteX188" fmla="*/ 1247090 w 2566672"/>
              <a:gd name="connsiteY188" fmla="*/ 197301 h 2674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</a:cxnLst>
            <a:rect l="l" t="t" r="r" b="b"/>
            <a:pathLst>
              <a:path w="2566672" h="2674308">
                <a:moveTo>
                  <a:pt x="1165794" y="1439420"/>
                </a:moveTo>
                <a:lnTo>
                  <a:pt x="1107069" y="1473325"/>
                </a:lnTo>
                <a:lnTo>
                  <a:pt x="1066123" y="1496965"/>
                </a:lnTo>
                <a:lnTo>
                  <a:pt x="1022592" y="1787588"/>
                </a:lnTo>
                <a:lnTo>
                  <a:pt x="1247089" y="1608896"/>
                </a:lnTo>
                <a:lnTo>
                  <a:pt x="1247089" y="1482130"/>
                </a:lnTo>
                <a:lnTo>
                  <a:pt x="1219322" y="1476524"/>
                </a:lnTo>
                <a:cubicBezTo>
                  <a:pt x="1199647" y="1468203"/>
                  <a:pt x="1181928" y="1456161"/>
                  <a:pt x="1167048" y="1441280"/>
                </a:cubicBezTo>
                <a:close/>
                <a:moveTo>
                  <a:pt x="1400878" y="1439420"/>
                </a:moveTo>
                <a:lnTo>
                  <a:pt x="1399624" y="1441280"/>
                </a:lnTo>
                <a:cubicBezTo>
                  <a:pt x="1384744" y="1456161"/>
                  <a:pt x="1367025" y="1468203"/>
                  <a:pt x="1347350" y="1476524"/>
                </a:cubicBezTo>
                <a:lnTo>
                  <a:pt x="1319581" y="1482131"/>
                </a:lnTo>
                <a:lnTo>
                  <a:pt x="1319581" y="1561615"/>
                </a:lnTo>
                <a:lnTo>
                  <a:pt x="1319580" y="1561615"/>
                </a:lnTo>
                <a:lnTo>
                  <a:pt x="1319580" y="1608895"/>
                </a:lnTo>
                <a:lnTo>
                  <a:pt x="1544078" y="1787590"/>
                </a:lnTo>
                <a:lnTo>
                  <a:pt x="1500548" y="1496964"/>
                </a:lnTo>
                <a:close/>
                <a:moveTo>
                  <a:pt x="1536795" y="1225223"/>
                </a:moveTo>
                <a:lnTo>
                  <a:pt x="1439044" y="1281660"/>
                </a:lnTo>
                <a:lnTo>
                  <a:pt x="1447792" y="1324992"/>
                </a:lnTo>
                <a:lnTo>
                  <a:pt x="1437339" y="1376766"/>
                </a:lnTo>
                <a:lnTo>
                  <a:pt x="1495847" y="1410545"/>
                </a:lnTo>
                <a:lnTo>
                  <a:pt x="1495847" y="1410546"/>
                </a:lnTo>
                <a:lnTo>
                  <a:pt x="1536792" y="1434186"/>
                </a:lnTo>
                <a:lnTo>
                  <a:pt x="1802288" y="1329705"/>
                </a:lnTo>
                <a:close/>
                <a:moveTo>
                  <a:pt x="1029878" y="1225222"/>
                </a:moveTo>
                <a:lnTo>
                  <a:pt x="764381" y="1329704"/>
                </a:lnTo>
                <a:lnTo>
                  <a:pt x="1029877" y="1434186"/>
                </a:lnTo>
                <a:lnTo>
                  <a:pt x="1129333" y="1376766"/>
                </a:lnTo>
                <a:lnTo>
                  <a:pt x="1118880" y="1324992"/>
                </a:lnTo>
                <a:lnTo>
                  <a:pt x="1127628" y="1281660"/>
                </a:lnTo>
                <a:lnTo>
                  <a:pt x="1070823" y="1248863"/>
                </a:lnTo>
                <a:lnTo>
                  <a:pt x="1070823" y="1248862"/>
                </a:lnTo>
                <a:close/>
                <a:moveTo>
                  <a:pt x="1025125" y="888735"/>
                </a:moveTo>
                <a:lnTo>
                  <a:pt x="1066122" y="1162443"/>
                </a:lnTo>
                <a:lnTo>
                  <a:pt x="1161220" y="1217348"/>
                </a:lnTo>
                <a:lnTo>
                  <a:pt x="1167048" y="1208704"/>
                </a:lnTo>
                <a:cubicBezTo>
                  <a:pt x="1181928" y="1193824"/>
                  <a:pt x="1199647" y="1181782"/>
                  <a:pt x="1219322" y="1173460"/>
                </a:cubicBezTo>
                <a:lnTo>
                  <a:pt x="1247089" y="1167854"/>
                </a:lnTo>
                <a:lnTo>
                  <a:pt x="1247089" y="1112692"/>
                </a:lnTo>
                <a:lnTo>
                  <a:pt x="1247090" y="1112692"/>
                </a:lnTo>
                <a:lnTo>
                  <a:pt x="1247090" y="1065413"/>
                </a:lnTo>
                <a:close/>
                <a:moveTo>
                  <a:pt x="1541547" y="888734"/>
                </a:moveTo>
                <a:lnTo>
                  <a:pt x="1319581" y="1065412"/>
                </a:lnTo>
                <a:lnTo>
                  <a:pt x="1319581" y="1167854"/>
                </a:lnTo>
                <a:lnTo>
                  <a:pt x="1347350" y="1173460"/>
                </a:lnTo>
                <a:cubicBezTo>
                  <a:pt x="1367025" y="1181782"/>
                  <a:pt x="1384744" y="1193824"/>
                  <a:pt x="1399624" y="1208704"/>
                </a:cubicBezTo>
                <a:lnTo>
                  <a:pt x="1405452" y="1217348"/>
                </a:lnTo>
                <a:lnTo>
                  <a:pt x="1459603" y="1186084"/>
                </a:lnTo>
                <a:lnTo>
                  <a:pt x="1459603" y="1186085"/>
                </a:lnTo>
                <a:lnTo>
                  <a:pt x="1500549" y="1162445"/>
                </a:lnTo>
                <a:close/>
                <a:moveTo>
                  <a:pt x="1247090" y="0"/>
                </a:moveTo>
                <a:lnTo>
                  <a:pt x="1319581" y="0"/>
                </a:lnTo>
                <a:lnTo>
                  <a:pt x="1319581" y="197299"/>
                </a:lnTo>
                <a:lnTo>
                  <a:pt x="1553383" y="11199"/>
                </a:lnTo>
                <a:lnTo>
                  <a:pt x="1553383" y="226150"/>
                </a:lnTo>
                <a:lnTo>
                  <a:pt x="1319581" y="412248"/>
                </a:lnTo>
                <a:lnTo>
                  <a:pt x="1319581" y="534646"/>
                </a:lnTo>
                <a:lnTo>
                  <a:pt x="1553384" y="348547"/>
                </a:lnTo>
                <a:lnTo>
                  <a:pt x="1553384" y="563497"/>
                </a:lnTo>
                <a:lnTo>
                  <a:pt x="1319581" y="749596"/>
                </a:lnTo>
                <a:lnTo>
                  <a:pt x="1319581" y="850462"/>
                </a:lnTo>
                <a:lnTo>
                  <a:pt x="1553384" y="664362"/>
                </a:lnTo>
                <a:lnTo>
                  <a:pt x="1553384" y="861968"/>
                </a:lnTo>
                <a:lnTo>
                  <a:pt x="1730967" y="759440"/>
                </a:lnTo>
                <a:lnTo>
                  <a:pt x="1686700" y="1054970"/>
                </a:lnTo>
                <a:lnTo>
                  <a:pt x="1774053" y="1004537"/>
                </a:lnTo>
                <a:lnTo>
                  <a:pt x="1818319" y="709007"/>
                </a:lnTo>
                <a:lnTo>
                  <a:pt x="2004471" y="601532"/>
                </a:lnTo>
                <a:lnTo>
                  <a:pt x="1960205" y="897063"/>
                </a:lnTo>
                <a:lnTo>
                  <a:pt x="2066205" y="835864"/>
                </a:lnTo>
                <a:lnTo>
                  <a:pt x="2110470" y="540332"/>
                </a:lnTo>
                <a:lnTo>
                  <a:pt x="2296622" y="432857"/>
                </a:lnTo>
                <a:lnTo>
                  <a:pt x="2252356" y="728389"/>
                </a:lnTo>
                <a:lnTo>
                  <a:pt x="2423224" y="629739"/>
                </a:lnTo>
                <a:lnTo>
                  <a:pt x="2459469" y="692517"/>
                </a:lnTo>
                <a:lnTo>
                  <a:pt x="2288603" y="791167"/>
                </a:lnTo>
                <a:lnTo>
                  <a:pt x="2566672" y="900597"/>
                </a:lnTo>
                <a:lnTo>
                  <a:pt x="2380519" y="1008072"/>
                </a:lnTo>
                <a:lnTo>
                  <a:pt x="2102451" y="898641"/>
                </a:lnTo>
                <a:lnTo>
                  <a:pt x="1996451" y="959840"/>
                </a:lnTo>
                <a:lnTo>
                  <a:pt x="2274521" y="1069271"/>
                </a:lnTo>
                <a:lnTo>
                  <a:pt x="2088368" y="1176746"/>
                </a:lnTo>
                <a:lnTo>
                  <a:pt x="1810300" y="1067315"/>
                </a:lnTo>
                <a:lnTo>
                  <a:pt x="1722947" y="1117748"/>
                </a:lnTo>
                <a:lnTo>
                  <a:pt x="2001016" y="1227179"/>
                </a:lnTo>
                <a:lnTo>
                  <a:pt x="1823434" y="1329706"/>
                </a:lnTo>
                <a:lnTo>
                  <a:pt x="2001013" y="1432232"/>
                </a:lnTo>
                <a:lnTo>
                  <a:pt x="1722944" y="1541660"/>
                </a:lnTo>
                <a:lnTo>
                  <a:pt x="1810296" y="1592093"/>
                </a:lnTo>
                <a:lnTo>
                  <a:pt x="2088365" y="1482664"/>
                </a:lnTo>
                <a:lnTo>
                  <a:pt x="2274518" y="1590140"/>
                </a:lnTo>
                <a:lnTo>
                  <a:pt x="1996448" y="1699568"/>
                </a:lnTo>
                <a:lnTo>
                  <a:pt x="2102448" y="1760767"/>
                </a:lnTo>
                <a:lnTo>
                  <a:pt x="2380517" y="1651337"/>
                </a:lnTo>
                <a:lnTo>
                  <a:pt x="2566670" y="1758812"/>
                </a:lnTo>
                <a:lnTo>
                  <a:pt x="2288599" y="1868242"/>
                </a:lnTo>
                <a:lnTo>
                  <a:pt x="2459467" y="1966892"/>
                </a:lnTo>
                <a:lnTo>
                  <a:pt x="2423222" y="2029670"/>
                </a:lnTo>
                <a:lnTo>
                  <a:pt x="2252356" y="1931021"/>
                </a:lnTo>
                <a:lnTo>
                  <a:pt x="2296621" y="2226550"/>
                </a:lnTo>
                <a:lnTo>
                  <a:pt x="2110469" y="2119074"/>
                </a:lnTo>
                <a:lnTo>
                  <a:pt x="2066204" y="1823546"/>
                </a:lnTo>
                <a:lnTo>
                  <a:pt x="1960204" y="1762347"/>
                </a:lnTo>
                <a:lnTo>
                  <a:pt x="2004469" y="2057877"/>
                </a:lnTo>
                <a:lnTo>
                  <a:pt x="1818317" y="1950402"/>
                </a:lnTo>
                <a:lnTo>
                  <a:pt x="1774053" y="1654873"/>
                </a:lnTo>
                <a:lnTo>
                  <a:pt x="1686700" y="1604440"/>
                </a:lnTo>
                <a:lnTo>
                  <a:pt x="1730965" y="1899969"/>
                </a:lnTo>
                <a:lnTo>
                  <a:pt x="1553382" y="1797441"/>
                </a:lnTo>
                <a:lnTo>
                  <a:pt x="1553382" y="2009946"/>
                </a:lnTo>
                <a:lnTo>
                  <a:pt x="1319580" y="1823845"/>
                </a:lnTo>
                <a:lnTo>
                  <a:pt x="1319580" y="1924710"/>
                </a:lnTo>
                <a:lnTo>
                  <a:pt x="1553382" y="2110811"/>
                </a:lnTo>
                <a:lnTo>
                  <a:pt x="1553382" y="2325761"/>
                </a:lnTo>
                <a:lnTo>
                  <a:pt x="1319580" y="2139660"/>
                </a:lnTo>
                <a:lnTo>
                  <a:pt x="1319580" y="2262058"/>
                </a:lnTo>
                <a:lnTo>
                  <a:pt x="1553384" y="2448158"/>
                </a:lnTo>
                <a:lnTo>
                  <a:pt x="1553384" y="2663108"/>
                </a:lnTo>
                <a:lnTo>
                  <a:pt x="1319580" y="2477007"/>
                </a:lnTo>
                <a:lnTo>
                  <a:pt x="1319580" y="2674308"/>
                </a:lnTo>
                <a:lnTo>
                  <a:pt x="1247089" y="2674308"/>
                </a:lnTo>
                <a:lnTo>
                  <a:pt x="1247089" y="2477009"/>
                </a:lnTo>
                <a:lnTo>
                  <a:pt x="1013287" y="2663108"/>
                </a:lnTo>
                <a:lnTo>
                  <a:pt x="1013287" y="2448158"/>
                </a:lnTo>
                <a:lnTo>
                  <a:pt x="1247089" y="2262059"/>
                </a:lnTo>
                <a:lnTo>
                  <a:pt x="1247089" y="2139661"/>
                </a:lnTo>
                <a:lnTo>
                  <a:pt x="1013286" y="2325761"/>
                </a:lnTo>
                <a:lnTo>
                  <a:pt x="1013286" y="2110811"/>
                </a:lnTo>
                <a:lnTo>
                  <a:pt x="1247089" y="1924712"/>
                </a:lnTo>
                <a:lnTo>
                  <a:pt x="1247089" y="1823846"/>
                </a:lnTo>
                <a:lnTo>
                  <a:pt x="1013286" y="2009946"/>
                </a:lnTo>
                <a:lnTo>
                  <a:pt x="1013286" y="1797443"/>
                </a:lnTo>
                <a:lnTo>
                  <a:pt x="835705" y="1899970"/>
                </a:lnTo>
                <a:lnTo>
                  <a:pt x="879971" y="1604439"/>
                </a:lnTo>
                <a:lnTo>
                  <a:pt x="792619" y="1654872"/>
                </a:lnTo>
                <a:lnTo>
                  <a:pt x="748353" y="1950402"/>
                </a:lnTo>
                <a:lnTo>
                  <a:pt x="562201" y="2057877"/>
                </a:lnTo>
                <a:lnTo>
                  <a:pt x="606467" y="1762347"/>
                </a:lnTo>
                <a:lnTo>
                  <a:pt x="500467" y="1823546"/>
                </a:lnTo>
                <a:lnTo>
                  <a:pt x="456202" y="2119077"/>
                </a:lnTo>
                <a:lnTo>
                  <a:pt x="270050" y="2226553"/>
                </a:lnTo>
                <a:lnTo>
                  <a:pt x="314315" y="1931021"/>
                </a:lnTo>
                <a:lnTo>
                  <a:pt x="143448" y="2029671"/>
                </a:lnTo>
                <a:lnTo>
                  <a:pt x="107203" y="1966893"/>
                </a:lnTo>
                <a:lnTo>
                  <a:pt x="278069" y="1868243"/>
                </a:lnTo>
                <a:lnTo>
                  <a:pt x="0" y="1758813"/>
                </a:lnTo>
                <a:lnTo>
                  <a:pt x="186153" y="1651338"/>
                </a:lnTo>
                <a:lnTo>
                  <a:pt x="464221" y="1760768"/>
                </a:lnTo>
                <a:lnTo>
                  <a:pt x="570220" y="1699569"/>
                </a:lnTo>
                <a:lnTo>
                  <a:pt x="292151" y="1590139"/>
                </a:lnTo>
                <a:lnTo>
                  <a:pt x="478304" y="1482663"/>
                </a:lnTo>
                <a:lnTo>
                  <a:pt x="756372" y="1592095"/>
                </a:lnTo>
                <a:lnTo>
                  <a:pt x="843725" y="1541662"/>
                </a:lnTo>
                <a:lnTo>
                  <a:pt x="565655" y="1432231"/>
                </a:lnTo>
                <a:lnTo>
                  <a:pt x="743239" y="1329703"/>
                </a:lnTo>
                <a:lnTo>
                  <a:pt x="565656" y="1227176"/>
                </a:lnTo>
                <a:lnTo>
                  <a:pt x="843726" y="1117747"/>
                </a:lnTo>
                <a:lnTo>
                  <a:pt x="756373" y="1067314"/>
                </a:lnTo>
                <a:lnTo>
                  <a:pt x="478304" y="1176743"/>
                </a:lnTo>
                <a:lnTo>
                  <a:pt x="292152" y="1069268"/>
                </a:lnTo>
                <a:lnTo>
                  <a:pt x="570222" y="959840"/>
                </a:lnTo>
                <a:lnTo>
                  <a:pt x="464222" y="898641"/>
                </a:lnTo>
                <a:lnTo>
                  <a:pt x="186152" y="1008071"/>
                </a:lnTo>
                <a:lnTo>
                  <a:pt x="0" y="900596"/>
                </a:lnTo>
                <a:lnTo>
                  <a:pt x="278071" y="791166"/>
                </a:lnTo>
                <a:lnTo>
                  <a:pt x="107203" y="692516"/>
                </a:lnTo>
                <a:lnTo>
                  <a:pt x="143448" y="629737"/>
                </a:lnTo>
                <a:lnTo>
                  <a:pt x="314314" y="728387"/>
                </a:lnTo>
                <a:lnTo>
                  <a:pt x="270049" y="432858"/>
                </a:lnTo>
                <a:lnTo>
                  <a:pt x="456201" y="540333"/>
                </a:lnTo>
                <a:lnTo>
                  <a:pt x="500466" y="835862"/>
                </a:lnTo>
                <a:lnTo>
                  <a:pt x="606466" y="897061"/>
                </a:lnTo>
                <a:lnTo>
                  <a:pt x="562200" y="601531"/>
                </a:lnTo>
                <a:lnTo>
                  <a:pt x="748353" y="709006"/>
                </a:lnTo>
                <a:lnTo>
                  <a:pt x="792617" y="1004535"/>
                </a:lnTo>
                <a:lnTo>
                  <a:pt x="879970" y="1054968"/>
                </a:lnTo>
                <a:lnTo>
                  <a:pt x="835704" y="759439"/>
                </a:lnTo>
                <a:lnTo>
                  <a:pt x="1013287" y="861966"/>
                </a:lnTo>
                <a:lnTo>
                  <a:pt x="1013287" y="664362"/>
                </a:lnTo>
                <a:lnTo>
                  <a:pt x="1247090" y="850463"/>
                </a:lnTo>
                <a:lnTo>
                  <a:pt x="1247090" y="749597"/>
                </a:lnTo>
                <a:lnTo>
                  <a:pt x="1013287" y="563497"/>
                </a:lnTo>
                <a:lnTo>
                  <a:pt x="1013287" y="348547"/>
                </a:lnTo>
                <a:lnTo>
                  <a:pt x="1247090" y="534648"/>
                </a:lnTo>
                <a:lnTo>
                  <a:pt x="1247090" y="412250"/>
                </a:lnTo>
                <a:lnTo>
                  <a:pt x="1013286" y="226150"/>
                </a:lnTo>
                <a:lnTo>
                  <a:pt x="1013286" y="11199"/>
                </a:lnTo>
                <a:lnTo>
                  <a:pt x="1247090" y="197301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6" name="フリーフォーム: 図形 95">
            <a:extLst>
              <a:ext uri="{FF2B5EF4-FFF2-40B4-BE49-F238E27FC236}">
                <a16:creationId xmlns:a16="http://schemas.microsoft.com/office/drawing/2014/main" id="{592A66B1-8044-45D8-A492-6E218A41EAA8}"/>
              </a:ext>
            </a:extLst>
          </p:cNvPr>
          <p:cNvSpPr/>
          <p:nvPr/>
        </p:nvSpPr>
        <p:spPr>
          <a:xfrm>
            <a:off x="3766456" y="1051232"/>
            <a:ext cx="2373088" cy="2373086"/>
          </a:xfrm>
          <a:custGeom>
            <a:avLst/>
            <a:gdLst>
              <a:gd name="connsiteX0" fmla="*/ 931904 w 2380486"/>
              <a:gd name="connsiteY0" fmla="*/ 0 h 2380486"/>
              <a:gd name="connsiteX1" fmla="*/ 1189778 w 2380486"/>
              <a:gd name="connsiteY1" fmla="*/ 187701 h 2380486"/>
              <a:gd name="connsiteX2" fmla="*/ 1447652 w 2380486"/>
              <a:gd name="connsiteY2" fmla="*/ 0 h 2380486"/>
              <a:gd name="connsiteX3" fmla="*/ 1251337 w 2380486"/>
              <a:gd name="connsiteY3" fmla="*/ 304460 h 2380486"/>
              <a:gd name="connsiteX4" fmla="*/ 1447652 w 2380486"/>
              <a:gd name="connsiteY4" fmla="*/ 161567 h 2380486"/>
              <a:gd name="connsiteX5" fmla="*/ 1260685 w 2380486"/>
              <a:gd name="connsiteY5" fmla="*/ 451529 h 2380486"/>
              <a:gd name="connsiteX6" fmla="*/ 1447652 w 2380486"/>
              <a:gd name="connsiteY6" fmla="*/ 315440 h 2380486"/>
              <a:gd name="connsiteX7" fmla="*/ 1251337 w 2380486"/>
              <a:gd name="connsiteY7" fmla="*/ 619901 h 2380486"/>
              <a:gd name="connsiteX8" fmla="*/ 1447652 w 2380486"/>
              <a:gd name="connsiteY8" fmla="*/ 477007 h 2380486"/>
              <a:gd name="connsiteX9" fmla="*/ 1210575 w 2380486"/>
              <a:gd name="connsiteY9" fmla="*/ 844686 h 2380486"/>
              <a:gd name="connsiteX10" fmla="*/ 1234836 w 2380486"/>
              <a:gd name="connsiteY10" fmla="*/ 1097213 h 2380486"/>
              <a:gd name="connsiteX11" fmla="*/ 1373826 w 2380486"/>
              <a:gd name="connsiteY11" fmla="*/ 982587 h 2380486"/>
              <a:gd name="connsiteX12" fmla="*/ 1447760 w 2380486"/>
              <a:gd name="connsiteY12" fmla="*/ 640235 h 2380486"/>
              <a:gd name="connsiteX13" fmla="*/ 1478001 w 2380486"/>
              <a:gd name="connsiteY13" fmla="*/ 832260 h 2380486"/>
              <a:gd name="connsiteX14" fmla="*/ 1539223 w 2380486"/>
              <a:gd name="connsiteY14" fmla="*/ 548772 h 2380486"/>
              <a:gd name="connsiteX15" fmla="*/ 1568025 w 2380486"/>
              <a:gd name="connsiteY15" fmla="*/ 731653 h 2380486"/>
              <a:gd name="connsiteX16" fmla="*/ 1626331 w 2380486"/>
              <a:gd name="connsiteY16" fmla="*/ 461664 h 2380486"/>
              <a:gd name="connsiteX17" fmla="*/ 1656572 w 2380486"/>
              <a:gd name="connsiteY17" fmla="*/ 653689 h 2380486"/>
              <a:gd name="connsiteX18" fmla="*/ 1717794 w 2380486"/>
              <a:gd name="connsiteY18" fmla="*/ 370201 h 2380486"/>
              <a:gd name="connsiteX19" fmla="*/ 1757519 w 2380486"/>
              <a:gd name="connsiteY19" fmla="*/ 622441 h 2380486"/>
              <a:gd name="connsiteX20" fmla="*/ 2009759 w 2380486"/>
              <a:gd name="connsiteY20" fmla="*/ 662166 h 2380486"/>
              <a:gd name="connsiteX21" fmla="*/ 1726270 w 2380486"/>
              <a:gd name="connsiteY21" fmla="*/ 723387 h 2380486"/>
              <a:gd name="connsiteX22" fmla="*/ 1918296 w 2380486"/>
              <a:gd name="connsiteY22" fmla="*/ 753629 h 2380486"/>
              <a:gd name="connsiteX23" fmla="*/ 1648306 w 2380486"/>
              <a:gd name="connsiteY23" fmla="*/ 811935 h 2380486"/>
              <a:gd name="connsiteX24" fmla="*/ 1831188 w 2380486"/>
              <a:gd name="connsiteY24" fmla="*/ 840737 h 2380486"/>
              <a:gd name="connsiteX25" fmla="*/ 1547699 w 2380486"/>
              <a:gd name="connsiteY25" fmla="*/ 901958 h 2380486"/>
              <a:gd name="connsiteX26" fmla="*/ 1739725 w 2380486"/>
              <a:gd name="connsiteY26" fmla="*/ 932200 h 2380486"/>
              <a:gd name="connsiteX27" fmla="*/ 1397373 w 2380486"/>
              <a:gd name="connsiteY27" fmla="*/ 1006133 h 2380486"/>
              <a:gd name="connsiteX28" fmla="*/ 1283093 w 2380486"/>
              <a:gd name="connsiteY28" fmla="*/ 1144704 h 2380486"/>
              <a:gd name="connsiteX29" fmla="*/ 1535800 w 2380486"/>
              <a:gd name="connsiteY29" fmla="*/ 1168981 h 2380486"/>
              <a:gd name="connsiteX30" fmla="*/ 1903479 w 2380486"/>
              <a:gd name="connsiteY30" fmla="*/ 931904 h 2380486"/>
              <a:gd name="connsiteX31" fmla="*/ 1760585 w 2380486"/>
              <a:gd name="connsiteY31" fmla="*/ 1128219 h 2380486"/>
              <a:gd name="connsiteX32" fmla="*/ 2065046 w 2380486"/>
              <a:gd name="connsiteY32" fmla="*/ 931904 h 2380486"/>
              <a:gd name="connsiteX33" fmla="*/ 1928957 w 2380486"/>
              <a:gd name="connsiteY33" fmla="*/ 1118870 h 2380486"/>
              <a:gd name="connsiteX34" fmla="*/ 2218919 w 2380486"/>
              <a:gd name="connsiteY34" fmla="*/ 931904 h 2380486"/>
              <a:gd name="connsiteX35" fmla="*/ 2076026 w 2380486"/>
              <a:gd name="connsiteY35" fmla="*/ 1128219 h 2380486"/>
              <a:gd name="connsiteX36" fmla="*/ 2380486 w 2380486"/>
              <a:gd name="connsiteY36" fmla="*/ 931904 h 2380486"/>
              <a:gd name="connsiteX37" fmla="*/ 2192785 w 2380486"/>
              <a:gd name="connsiteY37" fmla="*/ 1189778 h 2380486"/>
              <a:gd name="connsiteX38" fmla="*/ 2380486 w 2380486"/>
              <a:gd name="connsiteY38" fmla="*/ 1447652 h 2380486"/>
              <a:gd name="connsiteX39" fmla="*/ 2076026 w 2380486"/>
              <a:gd name="connsiteY39" fmla="*/ 1251337 h 2380486"/>
              <a:gd name="connsiteX40" fmla="*/ 2218919 w 2380486"/>
              <a:gd name="connsiteY40" fmla="*/ 1447652 h 2380486"/>
              <a:gd name="connsiteX41" fmla="*/ 1928957 w 2380486"/>
              <a:gd name="connsiteY41" fmla="*/ 1260685 h 2380486"/>
              <a:gd name="connsiteX42" fmla="*/ 2065046 w 2380486"/>
              <a:gd name="connsiteY42" fmla="*/ 1447652 h 2380486"/>
              <a:gd name="connsiteX43" fmla="*/ 1760585 w 2380486"/>
              <a:gd name="connsiteY43" fmla="*/ 1251337 h 2380486"/>
              <a:gd name="connsiteX44" fmla="*/ 1903479 w 2380486"/>
              <a:gd name="connsiteY44" fmla="*/ 1447652 h 2380486"/>
              <a:gd name="connsiteX45" fmla="*/ 1535800 w 2380486"/>
              <a:gd name="connsiteY45" fmla="*/ 1210575 h 2380486"/>
              <a:gd name="connsiteX46" fmla="*/ 1283272 w 2380486"/>
              <a:gd name="connsiteY46" fmla="*/ 1234835 h 2380486"/>
              <a:gd name="connsiteX47" fmla="*/ 1397899 w 2380486"/>
              <a:gd name="connsiteY47" fmla="*/ 1373827 h 2380486"/>
              <a:gd name="connsiteX48" fmla="*/ 1740252 w 2380486"/>
              <a:gd name="connsiteY48" fmla="*/ 1447760 h 2380486"/>
              <a:gd name="connsiteX49" fmla="*/ 1548225 w 2380486"/>
              <a:gd name="connsiteY49" fmla="*/ 1478002 h 2380486"/>
              <a:gd name="connsiteX50" fmla="*/ 1831715 w 2380486"/>
              <a:gd name="connsiteY50" fmla="*/ 1539223 h 2380486"/>
              <a:gd name="connsiteX51" fmla="*/ 1648833 w 2380486"/>
              <a:gd name="connsiteY51" fmla="*/ 1568025 h 2380486"/>
              <a:gd name="connsiteX52" fmla="*/ 1918822 w 2380486"/>
              <a:gd name="connsiteY52" fmla="*/ 1626331 h 2380486"/>
              <a:gd name="connsiteX53" fmla="*/ 1726796 w 2380486"/>
              <a:gd name="connsiteY53" fmla="*/ 1656573 h 2380486"/>
              <a:gd name="connsiteX54" fmla="*/ 2010285 w 2380486"/>
              <a:gd name="connsiteY54" fmla="*/ 1717794 h 2380486"/>
              <a:gd name="connsiteX55" fmla="*/ 1758045 w 2380486"/>
              <a:gd name="connsiteY55" fmla="*/ 1757519 h 2380486"/>
              <a:gd name="connsiteX56" fmla="*/ 1718320 w 2380486"/>
              <a:gd name="connsiteY56" fmla="*/ 2009759 h 2380486"/>
              <a:gd name="connsiteX57" fmla="*/ 1657099 w 2380486"/>
              <a:gd name="connsiteY57" fmla="*/ 1726270 h 2380486"/>
              <a:gd name="connsiteX58" fmla="*/ 1626857 w 2380486"/>
              <a:gd name="connsiteY58" fmla="*/ 1918296 h 2380486"/>
              <a:gd name="connsiteX59" fmla="*/ 1568552 w 2380486"/>
              <a:gd name="connsiteY59" fmla="*/ 1648306 h 2380486"/>
              <a:gd name="connsiteX60" fmla="*/ 1539750 w 2380486"/>
              <a:gd name="connsiteY60" fmla="*/ 1831188 h 2380486"/>
              <a:gd name="connsiteX61" fmla="*/ 1478528 w 2380486"/>
              <a:gd name="connsiteY61" fmla="*/ 1547699 h 2380486"/>
              <a:gd name="connsiteX62" fmla="*/ 1448287 w 2380486"/>
              <a:gd name="connsiteY62" fmla="*/ 1739725 h 2380486"/>
              <a:gd name="connsiteX63" fmla="*/ 1374353 w 2380486"/>
              <a:gd name="connsiteY63" fmla="*/ 1397373 h 2380486"/>
              <a:gd name="connsiteX64" fmla="*/ 1235668 w 2380486"/>
              <a:gd name="connsiteY64" fmla="*/ 1282999 h 2380486"/>
              <a:gd name="connsiteX65" fmla="*/ 1210720 w 2380486"/>
              <a:gd name="connsiteY65" fmla="*/ 1542682 h 2380486"/>
              <a:gd name="connsiteX66" fmla="*/ 1448582 w 2380486"/>
              <a:gd name="connsiteY66" fmla="*/ 1908046 h 2380486"/>
              <a:gd name="connsiteX67" fmla="*/ 1252268 w 2380486"/>
              <a:gd name="connsiteY67" fmla="*/ 1766520 h 2380486"/>
              <a:gd name="connsiteX68" fmla="*/ 1448582 w 2380486"/>
              <a:gd name="connsiteY68" fmla="*/ 2068066 h 2380486"/>
              <a:gd name="connsiteX69" fmla="*/ 1261616 w 2380486"/>
              <a:gd name="connsiteY69" fmla="*/ 1933280 h 2380486"/>
              <a:gd name="connsiteX70" fmla="*/ 1448582 w 2380486"/>
              <a:gd name="connsiteY70" fmla="*/ 2220466 h 2380486"/>
              <a:gd name="connsiteX71" fmla="*/ 1252268 w 2380486"/>
              <a:gd name="connsiteY71" fmla="*/ 2078941 h 2380486"/>
              <a:gd name="connsiteX72" fmla="*/ 1448582 w 2380486"/>
              <a:gd name="connsiteY72" fmla="*/ 2380486 h 2380486"/>
              <a:gd name="connsiteX73" fmla="*/ 1190708 w 2380486"/>
              <a:gd name="connsiteY73" fmla="*/ 2194582 h 2380486"/>
              <a:gd name="connsiteX74" fmla="*/ 932834 w 2380486"/>
              <a:gd name="connsiteY74" fmla="*/ 2380486 h 2380486"/>
              <a:gd name="connsiteX75" fmla="*/ 1129149 w 2380486"/>
              <a:gd name="connsiteY75" fmla="*/ 2078941 h 2380486"/>
              <a:gd name="connsiteX76" fmla="*/ 932834 w 2380486"/>
              <a:gd name="connsiteY76" fmla="*/ 2220466 h 2380486"/>
              <a:gd name="connsiteX77" fmla="*/ 1119801 w 2380486"/>
              <a:gd name="connsiteY77" fmla="*/ 1933280 h 2380486"/>
              <a:gd name="connsiteX78" fmla="*/ 932834 w 2380486"/>
              <a:gd name="connsiteY78" fmla="*/ 2068066 h 2380486"/>
              <a:gd name="connsiteX79" fmla="*/ 1129149 w 2380486"/>
              <a:gd name="connsiteY79" fmla="*/ 1766520 h 2380486"/>
              <a:gd name="connsiteX80" fmla="*/ 932834 w 2380486"/>
              <a:gd name="connsiteY80" fmla="*/ 1908046 h 2380486"/>
              <a:gd name="connsiteX81" fmla="*/ 1169075 w 2380486"/>
              <a:gd name="connsiteY81" fmla="*/ 1545173 h 2380486"/>
              <a:gd name="connsiteX82" fmla="*/ 1144031 w 2380486"/>
              <a:gd name="connsiteY82" fmla="*/ 1284482 h 2380486"/>
              <a:gd name="connsiteX83" fmla="*/ 1002319 w 2380486"/>
              <a:gd name="connsiteY83" fmla="*/ 1401351 h 2380486"/>
              <a:gd name="connsiteX84" fmla="*/ 930140 w 2380486"/>
              <a:gd name="connsiteY84" fmla="*/ 1742837 h 2380486"/>
              <a:gd name="connsiteX85" fmla="*/ 899125 w 2380486"/>
              <a:gd name="connsiteY85" fmla="*/ 1551586 h 2380486"/>
              <a:gd name="connsiteX86" fmla="*/ 839553 w 2380486"/>
              <a:gd name="connsiteY86" fmla="*/ 1833424 h 2380486"/>
              <a:gd name="connsiteX87" fmla="*/ 810014 w 2380486"/>
              <a:gd name="connsiteY87" fmla="*/ 1651281 h 2380486"/>
              <a:gd name="connsiteX88" fmla="*/ 753280 w 2380486"/>
              <a:gd name="connsiteY88" fmla="*/ 1919698 h 2380486"/>
              <a:gd name="connsiteX89" fmla="*/ 722264 w 2380486"/>
              <a:gd name="connsiteY89" fmla="*/ 1728447 h 2380486"/>
              <a:gd name="connsiteX90" fmla="*/ 662692 w 2380486"/>
              <a:gd name="connsiteY90" fmla="*/ 2010285 h 2380486"/>
              <a:gd name="connsiteX91" fmla="*/ 621950 w 2380486"/>
              <a:gd name="connsiteY91" fmla="*/ 1759063 h 2380486"/>
              <a:gd name="connsiteX92" fmla="*/ 370727 w 2380486"/>
              <a:gd name="connsiteY92" fmla="*/ 1718320 h 2380486"/>
              <a:gd name="connsiteX93" fmla="*/ 652566 w 2380486"/>
              <a:gd name="connsiteY93" fmla="*/ 1658750 h 2380486"/>
              <a:gd name="connsiteX94" fmla="*/ 461315 w 2380486"/>
              <a:gd name="connsiteY94" fmla="*/ 1627733 h 2380486"/>
              <a:gd name="connsiteX95" fmla="*/ 729733 w 2380486"/>
              <a:gd name="connsiteY95" fmla="*/ 1570999 h 2380486"/>
              <a:gd name="connsiteX96" fmla="*/ 547588 w 2380486"/>
              <a:gd name="connsiteY96" fmla="*/ 1541460 h 2380486"/>
              <a:gd name="connsiteX97" fmla="*/ 829427 w 2380486"/>
              <a:gd name="connsiteY97" fmla="*/ 1481888 h 2380486"/>
              <a:gd name="connsiteX98" fmla="*/ 638176 w 2380486"/>
              <a:gd name="connsiteY98" fmla="*/ 1450872 h 2380486"/>
              <a:gd name="connsiteX99" fmla="*/ 977334 w 2380486"/>
              <a:gd name="connsiteY99" fmla="*/ 1379186 h 2380486"/>
              <a:gd name="connsiteX100" fmla="*/ 1095825 w 2380486"/>
              <a:gd name="connsiteY100" fmla="*/ 1235508 h 2380486"/>
              <a:gd name="connsiteX101" fmla="*/ 837804 w 2380486"/>
              <a:gd name="connsiteY101" fmla="*/ 1210720 h 2380486"/>
              <a:gd name="connsiteX102" fmla="*/ 472440 w 2380486"/>
              <a:gd name="connsiteY102" fmla="*/ 1448582 h 2380486"/>
              <a:gd name="connsiteX103" fmla="*/ 613966 w 2380486"/>
              <a:gd name="connsiteY103" fmla="*/ 1252268 h 2380486"/>
              <a:gd name="connsiteX104" fmla="*/ 312420 w 2380486"/>
              <a:gd name="connsiteY104" fmla="*/ 1448582 h 2380486"/>
              <a:gd name="connsiteX105" fmla="*/ 447206 w 2380486"/>
              <a:gd name="connsiteY105" fmla="*/ 1261617 h 2380486"/>
              <a:gd name="connsiteX106" fmla="*/ 160020 w 2380486"/>
              <a:gd name="connsiteY106" fmla="*/ 1448582 h 2380486"/>
              <a:gd name="connsiteX107" fmla="*/ 301545 w 2380486"/>
              <a:gd name="connsiteY107" fmla="*/ 1252268 h 2380486"/>
              <a:gd name="connsiteX108" fmla="*/ 0 w 2380486"/>
              <a:gd name="connsiteY108" fmla="*/ 1448582 h 2380486"/>
              <a:gd name="connsiteX109" fmla="*/ 185904 w 2380486"/>
              <a:gd name="connsiteY109" fmla="*/ 1190708 h 2380486"/>
              <a:gd name="connsiteX110" fmla="*/ 0 w 2380486"/>
              <a:gd name="connsiteY110" fmla="*/ 932835 h 2380486"/>
              <a:gd name="connsiteX111" fmla="*/ 301545 w 2380486"/>
              <a:gd name="connsiteY111" fmla="*/ 1129149 h 2380486"/>
              <a:gd name="connsiteX112" fmla="*/ 160020 w 2380486"/>
              <a:gd name="connsiteY112" fmla="*/ 932835 h 2380486"/>
              <a:gd name="connsiteX113" fmla="*/ 447206 w 2380486"/>
              <a:gd name="connsiteY113" fmla="*/ 1119801 h 2380486"/>
              <a:gd name="connsiteX114" fmla="*/ 312420 w 2380486"/>
              <a:gd name="connsiteY114" fmla="*/ 932835 h 2380486"/>
              <a:gd name="connsiteX115" fmla="*/ 613966 w 2380486"/>
              <a:gd name="connsiteY115" fmla="*/ 1129149 h 2380486"/>
              <a:gd name="connsiteX116" fmla="*/ 472440 w 2380486"/>
              <a:gd name="connsiteY116" fmla="*/ 932835 h 2380486"/>
              <a:gd name="connsiteX117" fmla="*/ 835313 w 2380486"/>
              <a:gd name="connsiteY117" fmla="*/ 1169075 h 2380486"/>
              <a:gd name="connsiteX118" fmla="*/ 1096005 w 2380486"/>
              <a:gd name="connsiteY118" fmla="*/ 1144031 h 2380486"/>
              <a:gd name="connsiteX119" fmla="*/ 979135 w 2380486"/>
              <a:gd name="connsiteY119" fmla="*/ 1002320 h 2380486"/>
              <a:gd name="connsiteX120" fmla="*/ 637649 w 2380486"/>
              <a:gd name="connsiteY120" fmla="*/ 930141 h 2380486"/>
              <a:gd name="connsiteX121" fmla="*/ 828900 w 2380486"/>
              <a:gd name="connsiteY121" fmla="*/ 899125 h 2380486"/>
              <a:gd name="connsiteX122" fmla="*/ 547062 w 2380486"/>
              <a:gd name="connsiteY122" fmla="*/ 839553 h 2380486"/>
              <a:gd name="connsiteX123" fmla="*/ 729205 w 2380486"/>
              <a:gd name="connsiteY123" fmla="*/ 810015 h 2380486"/>
              <a:gd name="connsiteX124" fmla="*/ 460788 w 2380486"/>
              <a:gd name="connsiteY124" fmla="*/ 753280 h 2380486"/>
              <a:gd name="connsiteX125" fmla="*/ 652039 w 2380486"/>
              <a:gd name="connsiteY125" fmla="*/ 722264 h 2380486"/>
              <a:gd name="connsiteX126" fmla="*/ 370201 w 2380486"/>
              <a:gd name="connsiteY126" fmla="*/ 662693 h 2380486"/>
              <a:gd name="connsiteX127" fmla="*/ 621424 w 2380486"/>
              <a:gd name="connsiteY127" fmla="*/ 621950 h 2380486"/>
              <a:gd name="connsiteX128" fmla="*/ 662165 w 2380486"/>
              <a:gd name="connsiteY128" fmla="*/ 370728 h 2380486"/>
              <a:gd name="connsiteX129" fmla="*/ 721736 w 2380486"/>
              <a:gd name="connsiteY129" fmla="*/ 652566 h 2380486"/>
              <a:gd name="connsiteX130" fmla="*/ 752753 w 2380486"/>
              <a:gd name="connsiteY130" fmla="*/ 461316 h 2380486"/>
              <a:gd name="connsiteX131" fmla="*/ 809487 w 2380486"/>
              <a:gd name="connsiteY131" fmla="*/ 729733 h 2380486"/>
              <a:gd name="connsiteX132" fmla="*/ 839026 w 2380486"/>
              <a:gd name="connsiteY132" fmla="*/ 547589 h 2380486"/>
              <a:gd name="connsiteX133" fmla="*/ 898598 w 2380486"/>
              <a:gd name="connsiteY133" fmla="*/ 829428 h 2380486"/>
              <a:gd name="connsiteX134" fmla="*/ 929613 w 2380486"/>
              <a:gd name="connsiteY134" fmla="*/ 638176 h 2380486"/>
              <a:gd name="connsiteX135" fmla="*/ 1001300 w 2380486"/>
              <a:gd name="connsiteY135" fmla="*/ 977334 h 2380486"/>
              <a:gd name="connsiteX136" fmla="*/ 1144863 w 2380486"/>
              <a:gd name="connsiteY136" fmla="*/ 1095731 h 2380486"/>
              <a:gd name="connsiteX137" fmla="*/ 1168981 w 2380486"/>
              <a:gd name="connsiteY137" fmla="*/ 844686 h 2380486"/>
              <a:gd name="connsiteX138" fmla="*/ 931904 w 2380486"/>
              <a:gd name="connsiteY138" fmla="*/ 477007 h 2380486"/>
              <a:gd name="connsiteX139" fmla="*/ 1128218 w 2380486"/>
              <a:gd name="connsiteY139" fmla="*/ 619901 h 2380486"/>
              <a:gd name="connsiteX140" fmla="*/ 931904 w 2380486"/>
              <a:gd name="connsiteY140" fmla="*/ 315440 h 2380486"/>
              <a:gd name="connsiteX141" fmla="*/ 1118870 w 2380486"/>
              <a:gd name="connsiteY141" fmla="*/ 451529 h 2380486"/>
              <a:gd name="connsiteX142" fmla="*/ 931904 w 2380486"/>
              <a:gd name="connsiteY142" fmla="*/ 161567 h 2380486"/>
              <a:gd name="connsiteX143" fmla="*/ 1128218 w 2380486"/>
              <a:gd name="connsiteY143" fmla="*/ 304460 h 2380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2380486" h="2380486">
                <a:moveTo>
                  <a:pt x="931904" y="0"/>
                </a:moveTo>
                <a:lnTo>
                  <a:pt x="1189778" y="187701"/>
                </a:lnTo>
                <a:lnTo>
                  <a:pt x="1447652" y="0"/>
                </a:lnTo>
                <a:lnTo>
                  <a:pt x="1251337" y="304460"/>
                </a:lnTo>
                <a:lnTo>
                  <a:pt x="1447652" y="161567"/>
                </a:lnTo>
                <a:lnTo>
                  <a:pt x="1260685" y="451529"/>
                </a:lnTo>
                <a:lnTo>
                  <a:pt x="1447652" y="315440"/>
                </a:lnTo>
                <a:lnTo>
                  <a:pt x="1251337" y="619901"/>
                </a:lnTo>
                <a:lnTo>
                  <a:pt x="1447652" y="477007"/>
                </a:lnTo>
                <a:lnTo>
                  <a:pt x="1210575" y="844686"/>
                </a:lnTo>
                <a:lnTo>
                  <a:pt x="1234836" y="1097213"/>
                </a:lnTo>
                <a:lnTo>
                  <a:pt x="1373826" y="982587"/>
                </a:lnTo>
                <a:lnTo>
                  <a:pt x="1447760" y="640235"/>
                </a:lnTo>
                <a:lnTo>
                  <a:pt x="1478001" y="832260"/>
                </a:lnTo>
                <a:lnTo>
                  <a:pt x="1539223" y="548772"/>
                </a:lnTo>
                <a:lnTo>
                  <a:pt x="1568025" y="731653"/>
                </a:lnTo>
                <a:lnTo>
                  <a:pt x="1626331" y="461664"/>
                </a:lnTo>
                <a:lnTo>
                  <a:pt x="1656572" y="653689"/>
                </a:lnTo>
                <a:lnTo>
                  <a:pt x="1717794" y="370201"/>
                </a:lnTo>
                <a:lnTo>
                  <a:pt x="1757519" y="622441"/>
                </a:lnTo>
                <a:lnTo>
                  <a:pt x="2009759" y="662166"/>
                </a:lnTo>
                <a:lnTo>
                  <a:pt x="1726270" y="723387"/>
                </a:lnTo>
                <a:lnTo>
                  <a:pt x="1918296" y="753629"/>
                </a:lnTo>
                <a:lnTo>
                  <a:pt x="1648306" y="811935"/>
                </a:lnTo>
                <a:lnTo>
                  <a:pt x="1831188" y="840737"/>
                </a:lnTo>
                <a:lnTo>
                  <a:pt x="1547699" y="901958"/>
                </a:lnTo>
                <a:lnTo>
                  <a:pt x="1739725" y="932200"/>
                </a:lnTo>
                <a:lnTo>
                  <a:pt x="1397373" y="1006133"/>
                </a:lnTo>
                <a:lnTo>
                  <a:pt x="1283093" y="1144704"/>
                </a:lnTo>
                <a:lnTo>
                  <a:pt x="1535800" y="1168981"/>
                </a:lnTo>
                <a:lnTo>
                  <a:pt x="1903479" y="931904"/>
                </a:lnTo>
                <a:lnTo>
                  <a:pt x="1760585" y="1128219"/>
                </a:lnTo>
                <a:lnTo>
                  <a:pt x="2065046" y="931904"/>
                </a:lnTo>
                <a:lnTo>
                  <a:pt x="1928957" y="1118870"/>
                </a:lnTo>
                <a:lnTo>
                  <a:pt x="2218919" y="931904"/>
                </a:lnTo>
                <a:lnTo>
                  <a:pt x="2076026" y="1128219"/>
                </a:lnTo>
                <a:lnTo>
                  <a:pt x="2380486" y="931904"/>
                </a:lnTo>
                <a:lnTo>
                  <a:pt x="2192785" y="1189778"/>
                </a:lnTo>
                <a:lnTo>
                  <a:pt x="2380486" y="1447652"/>
                </a:lnTo>
                <a:lnTo>
                  <a:pt x="2076026" y="1251337"/>
                </a:lnTo>
                <a:lnTo>
                  <a:pt x="2218919" y="1447652"/>
                </a:lnTo>
                <a:lnTo>
                  <a:pt x="1928957" y="1260685"/>
                </a:lnTo>
                <a:lnTo>
                  <a:pt x="2065046" y="1447652"/>
                </a:lnTo>
                <a:lnTo>
                  <a:pt x="1760585" y="1251337"/>
                </a:lnTo>
                <a:lnTo>
                  <a:pt x="1903479" y="1447652"/>
                </a:lnTo>
                <a:lnTo>
                  <a:pt x="1535800" y="1210575"/>
                </a:lnTo>
                <a:lnTo>
                  <a:pt x="1283272" y="1234835"/>
                </a:lnTo>
                <a:lnTo>
                  <a:pt x="1397899" y="1373827"/>
                </a:lnTo>
                <a:lnTo>
                  <a:pt x="1740252" y="1447760"/>
                </a:lnTo>
                <a:lnTo>
                  <a:pt x="1548225" y="1478002"/>
                </a:lnTo>
                <a:lnTo>
                  <a:pt x="1831715" y="1539223"/>
                </a:lnTo>
                <a:lnTo>
                  <a:pt x="1648833" y="1568025"/>
                </a:lnTo>
                <a:lnTo>
                  <a:pt x="1918822" y="1626331"/>
                </a:lnTo>
                <a:lnTo>
                  <a:pt x="1726796" y="1656573"/>
                </a:lnTo>
                <a:lnTo>
                  <a:pt x="2010285" y="1717794"/>
                </a:lnTo>
                <a:lnTo>
                  <a:pt x="1758045" y="1757519"/>
                </a:lnTo>
                <a:lnTo>
                  <a:pt x="1718320" y="2009759"/>
                </a:lnTo>
                <a:lnTo>
                  <a:pt x="1657099" y="1726270"/>
                </a:lnTo>
                <a:lnTo>
                  <a:pt x="1626857" y="1918296"/>
                </a:lnTo>
                <a:lnTo>
                  <a:pt x="1568552" y="1648306"/>
                </a:lnTo>
                <a:lnTo>
                  <a:pt x="1539750" y="1831188"/>
                </a:lnTo>
                <a:lnTo>
                  <a:pt x="1478528" y="1547699"/>
                </a:lnTo>
                <a:lnTo>
                  <a:pt x="1448287" y="1739725"/>
                </a:lnTo>
                <a:lnTo>
                  <a:pt x="1374353" y="1397373"/>
                </a:lnTo>
                <a:lnTo>
                  <a:pt x="1235668" y="1282999"/>
                </a:lnTo>
                <a:lnTo>
                  <a:pt x="1210720" y="1542682"/>
                </a:lnTo>
                <a:lnTo>
                  <a:pt x="1448582" y="1908046"/>
                </a:lnTo>
                <a:lnTo>
                  <a:pt x="1252268" y="1766520"/>
                </a:lnTo>
                <a:lnTo>
                  <a:pt x="1448582" y="2068066"/>
                </a:lnTo>
                <a:lnTo>
                  <a:pt x="1261616" y="1933280"/>
                </a:lnTo>
                <a:lnTo>
                  <a:pt x="1448582" y="2220466"/>
                </a:lnTo>
                <a:lnTo>
                  <a:pt x="1252268" y="2078941"/>
                </a:lnTo>
                <a:lnTo>
                  <a:pt x="1448582" y="2380486"/>
                </a:lnTo>
                <a:lnTo>
                  <a:pt x="1190708" y="2194582"/>
                </a:lnTo>
                <a:lnTo>
                  <a:pt x="932834" y="2380486"/>
                </a:lnTo>
                <a:lnTo>
                  <a:pt x="1129149" y="2078941"/>
                </a:lnTo>
                <a:lnTo>
                  <a:pt x="932834" y="2220466"/>
                </a:lnTo>
                <a:lnTo>
                  <a:pt x="1119801" y="1933280"/>
                </a:lnTo>
                <a:lnTo>
                  <a:pt x="932834" y="2068066"/>
                </a:lnTo>
                <a:lnTo>
                  <a:pt x="1129149" y="1766520"/>
                </a:lnTo>
                <a:lnTo>
                  <a:pt x="932834" y="1908046"/>
                </a:lnTo>
                <a:lnTo>
                  <a:pt x="1169075" y="1545173"/>
                </a:lnTo>
                <a:lnTo>
                  <a:pt x="1144031" y="1284482"/>
                </a:lnTo>
                <a:lnTo>
                  <a:pt x="1002319" y="1401351"/>
                </a:lnTo>
                <a:lnTo>
                  <a:pt x="930140" y="1742837"/>
                </a:lnTo>
                <a:lnTo>
                  <a:pt x="899125" y="1551586"/>
                </a:lnTo>
                <a:lnTo>
                  <a:pt x="839553" y="1833424"/>
                </a:lnTo>
                <a:lnTo>
                  <a:pt x="810014" y="1651281"/>
                </a:lnTo>
                <a:lnTo>
                  <a:pt x="753280" y="1919698"/>
                </a:lnTo>
                <a:lnTo>
                  <a:pt x="722264" y="1728447"/>
                </a:lnTo>
                <a:lnTo>
                  <a:pt x="662692" y="2010285"/>
                </a:lnTo>
                <a:lnTo>
                  <a:pt x="621950" y="1759063"/>
                </a:lnTo>
                <a:lnTo>
                  <a:pt x="370727" y="1718320"/>
                </a:lnTo>
                <a:lnTo>
                  <a:pt x="652566" y="1658750"/>
                </a:lnTo>
                <a:lnTo>
                  <a:pt x="461315" y="1627733"/>
                </a:lnTo>
                <a:lnTo>
                  <a:pt x="729733" y="1570999"/>
                </a:lnTo>
                <a:lnTo>
                  <a:pt x="547588" y="1541460"/>
                </a:lnTo>
                <a:lnTo>
                  <a:pt x="829427" y="1481888"/>
                </a:lnTo>
                <a:lnTo>
                  <a:pt x="638176" y="1450872"/>
                </a:lnTo>
                <a:lnTo>
                  <a:pt x="977334" y="1379186"/>
                </a:lnTo>
                <a:lnTo>
                  <a:pt x="1095825" y="1235508"/>
                </a:lnTo>
                <a:lnTo>
                  <a:pt x="837804" y="1210720"/>
                </a:lnTo>
                <a:lnTo>
                  <a:pt x="472440" y="1448582"/>
                </a:lnTo>
                <a:lnTo>
                  <a:pt x="613966" y="1252268"/>
                </a:lnTo>
                <a:lnTo>
                  <a:pt x="312420" y="1448582"/>
                </a:lnTo>
                <a:lnTo>
                  <a:pt x="447206" y="1261617"/>
                </a:lnTo>
                <a:lnTo>
                  <a:pt x="160020" y="1448582"/>
                </a:lnTo>
                <a:lnTo>
                  <a:pt x="301545" y="1252268"/>
                </a:lnTo>
                <a:lnTo>
                  <a:pt x="0" y="1448582"/>
                </a:lnTo>
                <a:lnTo>
                  <a:pt x="185904" y="1190708"/>
                </a:lnTo>
                <a:lnTo>
                  <a:pt x="0" y="932835"/>
                </a:lnTo>
                <a:lnTo>
                  <a:pt x="301545" y="1129149"/>
                </a:lnTo>
                <a:lnTo>
                  <a:pt x="160020" y="932835"/>
                </a:lnTo>
                <a:lnTo>
                  <a:pt x="447206" y="1119801"/>
                </a:lnTo>
                <a:lnTo>
                  <a:pt x="312420" y="932835"/>
                </a:lnTo>
                <a:lnTo>
                  <a:pt x="613966" y="1129149"/>
                </a:lnTo>
                <a:lnTo>
                  <a:pt x="472440" y="932835"/>
                </a:lnTo>
                <a:lnTo>
                  <a:pt x="835313" y="1169075"/>
                </a:lnTo>
                <a:lnTo>
                  <a:pt x="1096005" y="1144031"/>
                </a:lnTo>
                <a:lnTo>
                  <a:pt x="979135" y="1002320"/>
                </a:lnTo>
                <a:lnTo>
                  <a:pt x="637649" y="930141"/>
                </a:lnTo>
                <a:lnTo>
                  <a:pt x="828900" y="899125"/>
                </a:lnTo>
                <a:lnTo>
                  <a:pt x="547062" y="839553"/>
                </a:lnTo>
                <a:lnTo>
                  <a:pt x="729205" y="810015"/>
                </a:lnTo>
                <a:lnTo>
                  <a:pt x="460788" y="753280"/>
                </a:lnTo>
                <a:lnTo>
                  <a:pt x="652039" y="722264"/>
                </a:lnTo>
                <a:lnTo>
                  <a:pt x="370201" y="662693"/>
                </a:lnTo>
                <a:lnTo>
                  <a:pt x="621424" y="621950"/>
                </a:lnTo>
                <a:lnTo>
                  <a:pt x="662165" y="370728"/>
                </a:lnTo>
                <a:lnTo>
                  <a:pt x="721736" y="652566"/>
                </a:lnTo>
                <a:lnTo>
                  <a:pt x="752753" y="461316"/>
                </a:lnTo>
                <a:lnTo>
                  <a:pt x="809487" y="729733"/>
                </a:lnTo>
                <a:lnTo>
                  <a:pt x="839026" y="547589"/>
                </a:lnTo>
                <a:lnTo>
                  <a:pt x="898598" y="829428"/>
                </a:lnTo>
                <a:lnTo>
                  <a:pt x="929613" y="638176"/>
                </a:lnTo>
                <a:lnTo>
                  <a:pt x="1001300" y="977334"/>
                </a:lnTo>
                <a:lnTo>
                  <a:pt x="1144863" y="1095731"/>
                </a:lnTo>
                <a:lnTo>
                  <a:pt x="1168981" y="844686"/>
                </a:lnTo>
                <a:lnTo>
                  <a:pt x="931904" y="477007"/>
                </a:lnTo>
                <a:lnTo>
                  <a:pt x="1128218" y="619901"/>
                </a:lnTo>
                <a:lnTo>
                  <a:pt x="931904" y="315440"/>
                </a:lnTo>
                <a:lnTo>
                  <a:pt x="1118870" y="451529"/>
                </a:lnTo>
                <a:lnTo>
                  <a:pt x="931904" y="161567"/>
                </a:lnTo>
                <a:lnTo>
                  <a:pt x="1128218" y="304460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7" name="フリーフォーム: 図形 96">
            <a:extLst>
              <a:ext uri="{FF2B5EF4-FFF2-40B4-BE49-F238E27FC236}">
                <a16:creationId xmlns:a16="http://schemas.microsoft.com/office/drawing/2014/main" id="{06787B8F-BB61-443A-ACC3-34A5270C2A26}"/>
              </a:ext>
            </a:extLst>
          </p:cNvPr>
          <p:cNvSpPr/>
          <p:nvPr/>
        </p:nvSpPr>
        <p:spPr>
          <a:xfrm>
            <a:off x="6695151" y="975251"/>
            <a:ext cx="2525050" cy="2525048"/>
          </a:xfrm>
          <a:custGeom>
            <a:avLst/>
            <a:gdLst>
              <a:gd name="connsiteX0" fmla="*/ 1046136 w 1684695"/>
              <a:gd name="connsiteY0" fmla="*/ 1169451 h 1684695"/>
              <a:gd name="connsiteX1" fmla="*/ 1049825 w 1684695"/>
              <a:gd name="connsiteY1" fmla="*/ 1176751 h 1684695"/>
              <a:gd name="connsiteX2" fmla="*/ 1066263 w 1684695"/>
              <a:gd name="connsiteY2" fmla="*/ 1193229 h 1684695"/>
              <a:gd name="connsiteX3" fmla="*/ 1007145 w 1684695"/>
              <a:gd name="connsiteY3" fmla="*/ 1092282 h 1684695"/>
              <a:gd name="connsiteX4" fmla="*/ 1017852 w 1684695"/>
              <a:gd name="connsiteY4" fmla="*/ 1113472 h 1684695"/>
              <a:gd name="connsiteX5" fmla="*/ 1037927 w 1684695"/>
              <a:gd name="connsiteY5" fmla="*/ 1127165 h 1684695"/>
              <a:gd name="connsiteX6" fmla="*/ 1060574 w 1684695"/>
              <a:gd name="connsiteY6" fmla="*/ 1131259 h 1684695"/>
              <a:gd name="connsiteX7" fmla="*/ 877545 w 1684695"/>
              <a:gd name="connsiteY7" fmla="*/ 1073322 h 1684695"/>
              <a:gd name="connsiteX8" fmla="*/ 872750 w 1684695"/>
              <a:gd name="connsiteY8" fmla="*/ 1159252 h 1684695"/>
              <a:gd name="connsiteX9" fmla="*/ 881770 w 1684695"/>
              <a:gd name="connsiteY9" fmla="*/ 1165405 h 1684695"/>
              <a:gd name="connsiteX10" fmla="*/ 896896 w 1684695"/>
              <a:gd name="connsiteY10" fmla="*/ 1133977 h 1684695"/>
              <a:gd name="connsiteX11" fmla="*/ 880285 w 1684695"/>
              <a:gd name="connsiteY11" fmla="*/ 1143255 h 1684695"/>
              <a:gd name="connsiteX12" fmla="*/ 900781 w 1684695"/>
              <a:gd name="connsiteY12" fmla="*/ 1125907 h 1684695"/>
              <a:gd name="connsiteX13" fmla="*/ 911325 w 1684695"/>
              <a:gd name="connsiteY13" fmla="*/ 1104001 h 1684695"/>
              <a:gd name="connsiteX14" fmla="*/ 887523 w 1684695"/>
              <a:gd name="connsiteY14" fmla="*/ 1117295 h 1684695"/>
              <a:gd name="connsiteX15" fmla="*/ 916890 w 1684695"/>
              <a:gd name="connsiteY15" fmla="*/ 1092438 h 1684695"/>
              <a:gd name="connsiteX16" fmla="*/ 916960 w 1684695"/>
              <a:gd name="connsiteY16" fmla="*/ 1092294 h 1684695"/>
              <a:gd name="connsiteX17" fmla="*/ 513339 w 1684695"/>
              <a:gd name="connsiteY17" fmla="*/ 1044487 h 1684695"/>
              <a:gd name="connsiteX18" fmla="*/ 506777 w 1684695"/>
              <a:gd name="connsiteY18" fmla="*/ 1047803 h 1684695"/>
              <a:gd name="connsiteX19" fmla="*/ 491965 w 1684695"/>
              <a:gd name="connsiteY19" fmla="*/ 1062580 h 1684695"/>
              <a:gd name="connsiteX20" fmla="*/ 1083713 w 1684695"/>
              <a:gd name="connsiteY20" fmla="*/ 1025823 h 1684695"/>
              <a:gd name="connsiteX21" fmla="*/ 1068324 w 1684695"/>
              <a:gd name="connsiteY21" fmla="*/ 1035003 h 1684695"/>
              <a:gd name="connsiteX22" fmla="*/ 1085607 w 1684695"/>
              <a:gd name="connsiteY22" fmla="*/ 1036302 h 1684695"/>
              <a:gd name="connsiteX23" fmla="*/ 737995 w 1684695"/>
              <a:gd name="connsiteY23" fmla="*/ 1018273 h 1684695"/>
              <a:gd name="connsiteX24" fmla="*/ 734592 w 1684695"/>
              <a:gd name="connsiteY24" fmla="*/ 1063557 h 1684695"/>
              <a:gd name="connsiteX25" fmla="*/ 735071 w 1684695"/>
              <a:gd name="connsiteY25" fmla="*/ 1064891 h 1684695"/>
              <a:gd name="connsiteX26" fmla="*/ 756913 w 1684695"/>
              <a:gd name="connsiteY26" fmla="*/ 1049992 h 1684695"/>
              <a:gd name="connsiteX27" fmla="*/ 591246 w 1684695"/>
              <a:gd name="connsiteY27" fmla="*/ 1005123 h 1684695"/>
              <a:gd name="connsiteX28" fmla="*/ 570546 w 1684695"/>
              <a:gd name="connsiteY28" fmla="*/ 1015582 h 1684695"/>
              <a:gd name="connsiteX29" fmla="*/ 557530 w 1684695"/>
              <a:gd name="connsiteY29" fmla="*/ 1034665 h 1684695"/>
              <a:gd name="connsiteX30" fmla="*/ 553523 w 1684695"/>
              <a:gd name="connsiteY30" fmla="*/ 1056833 h 1684695"/>
              <a:gd name="connsiteX31" fmla="*/ 903601 w 1684695"/>
              <a:gd name="connsiteY31" fmla="*/ 995938 h 1684695"/>
              <a:gd name="connsiteX32" fmla="*/ 885165 w 1684695"/>
              <a:gd name="connsiteY32" fmla="*/ 1022968 h 1684695"/>
              <a:gd name="connsiteX33" fmla="*/ 934221 w 1684695"/>
              <a:gd name="connsiteY33" fmla="*/ 1056429 h 1684695"/>
              <a:gd name="connsiteX34" fmla="*/ 938017 w 1684695"/>
              <a:gd name="connsiteY34" fmla="*/ 1048543 h 1684695"/>
              <a:gd name="connsiteX35" fmla="*/ 1063487 w 1684695"/>
              <a:gd name="connsiteY35" fmla="*/ 964201 h 1684695"/>
              <a:gd name="connsiteX36" fmla="*/ 1022628 w 1684695"/>
              <a:gd name="connsiteY36" fmla="*/ 967271 h 1684695"/>
              <a:gd name="connsiteX37" fmla="*/ 1064030 w 1684695"/>
              <a:gd name="connsiteY37" fmla="*/ 991965 h 1684695"/>
              <a:gd name="connsiteX38" fmla="*/ 1000002 w 1684695"/>
              <a:gd name="connsiteY38" fmla="*/ 968972 h 1684695"/>
              <a:gd name="connsiteX39" fmla="*/ 946858 w 1684695"/>
              <a:gd name="connsiteY39" fmla="*/ 972965 h 1684695"/>
              <a:gd name="connsiteX40" fmla="*/ 974647 w 1684695"/>
              <a:gd name="connsiteY40" fmla="*/ 1027963 h 1684695"/>
              <a:gd name="connsiteX41" fmla="*/ 1022353 w 1684695"/>
              <a:gd name="connsiteY41" fmla="*/ 1031548 h 1684695"/>
              <a:gd name="connsiteX42" fmla="*/ 1058564 w 1684695"/>
              <a:gd name="connsiteY42" fmla="*/ 1018544 h 1684695"/>
              <a:gd name="connsiteX43" fmla="*/ 1035149 w 1684695"/>
              <a:gd name="connsiteY43" fmla="*/ 1032510 h 1684695"/>
              <a:gd name="connsiteX44" fmla="*/ 1059393 w 1684695"/>
              <a:gd name="connsiteY44" fmla="*/ 1034331 h 1684695"/>
              <a:gd name="connsiteX45" fmla="*/ 1083675 w 1684695"/>
              <a:gd name="connsiteY45" fmla="*/ 1025611 h 1684695"/>
              <a:gd name="connsiteX46" fmla="*/ 1073206 w 1684695"/>
              <a:gd name="connsiteY46" fmla="*/ 967691 h 1684695"/>
              <a:gd name="connsiteX47" fmla="*/ 710563 w 1684695"/>
              <a:gd name="connsiteY47" fmla="*/ 944836 h 1684695"/>
              <a:gd name="connsiteX48" fmla="*/ 655565 w 1684695"/>
              <a:gd name="connsiteY48" fmla="*/ 972625 h 1684695"/>
              <a:gd name="connsiteX49" fmla="*/ 651980 w 1684695"/>
              <a:gd name="connsiteY49" fmla="*/ 1020332 h 1684695"/>
              <a:gd name="connsiteX50" fmla="*/ 664984 w 1684695"/>
              <a:gd name="connsiteY50" fmla="*/ 1056542 h 1684695"/>
              <a:gd name="connsiteX51" fmla="*/ 651018 w 1684695"/>
              <a:gd name="connsiteY51" fmla="*/ 1033128 h 1684695"/>
              <a:gd name="connsiteX52" fmla="*/ 649197 w 1684695"/>
              <a:gd name="connsiteY52" fmla="*/ 1057371 h 1684695"/>
              <a:gd name="connsiteX53" fmla="*/ 658272 w 1684695"/>
              <a:gd name="connsiteY53" fmla="*/ 1082643 h 1684695"/>
              <a:gd name="connsiteX54" fmla="*/ 648525 w 1684695"/>
              <a:gd name="connsiteY54" fmla="*/ 1066302 h 1684695"/>
              <a:gd name="connsiteX55" fmla="*/ 647011 w 1684695"/>
              <a:gd name="connsiteY55" fmla="*/ 1086447 h 1684695"/>
              <a:gd name="connsiteX56" fmla="*/ 714753 w 1684695"/>
              <a:gd name="connsiteY56" fmla="*/ 1074202 h 1684695"/>
              <a:gd name="connsiteX57" fmla="*/ 719327 w 1684695"/>
              <a:gd name="connsiteY57" fmla="*/ 1061466 h 1684695"/>
              <a:gd name="connsiteX58" fmla="*/ 716257 w 1684695"/>
              <a:gd name="connsiteY58" fmla="*/ 1020607 h 1684695"/>
              <a:gd name="connsiteX59" fmla="*/ 691563 w 1684695"/>
              <a:gd name="connsiteY59" fmla="*/ 1062008 h 1684695"/>
              <a:gd name="connsiteX60" fmla="*/ 714556 w 1684695"/>
              <a:gd name="connsiteY60" fmla="*/ 997981 h 1684695"/>
              <a:gd name="connsiteX61" fmla="*/ 1048429 w 1684695"/>
              <a:gd name="connsiteY61" fmla="*/ 928752 h 1684695"/>
              <a:gd name="connsiteX62" fmla="*/ 1020295 w 1684695"/>
              <a:gd name="connsiteY62" fmla="*/ 945533 h 1684695"/>
              <a:gd name="connsiteX63" fmla="*/ 1062013 w 1684695"/>
              <a:gd name="connsiteY63" fmla="*/ 948668 h 1684695"/>
              <a:gd name="connsiteX64" fmla="*/ 800973 w 1684695"/>
              <a:gd name="connsiteY64" fmla="*/ 923821 h 1684695"/>
              <a:gd name="connsiteX65" fmla="*/ 742766 w 1684695"/>
              <a:gd name="connsiteY65" fmla="*/ 954783 h 1684695"/>
              <a:gd name="connsiteX66" fmla="*/ 739791 w 1684695"/>
              <a:gd name="connsiteY66" fmla="*/ 994371 h 1684695"/>
              <a:gd name="connsiteX67" fmla="*/ 759204 w 1684695"/>
              <a:gd name="connsiteY67" fmla="*/ 1048430 h 1684695"/>
              <a:gd name="connsiteX68" fmla="*/ 806140 w 1684695"/>
              <a:gd name="connsiteY68" fmla="*/ 1016415 h 1684695"/>
              <a:gd name="connsiteX69" fmla="*/ 660779 w 1684695"/>
              <a:gd name="connsiteY69" fmla="*/ 883293 h 1684695"/>
              <a:gd name="connsiteX70" fmla="*/ 627341 w 1684695"/>
              <a:gd name="connsiteY70" fmla="*/ 932316 h 1684695"/>
              <a:gd name="connsiteX71" fmla="*/ 634985 w 1684695"/>
              <a:gd name="connsiteY71" fmla="*/ 935996 h 1684695"/>
              <a:gd name="connsiteX72" fmla="*/ 687589 w 1684695"/>
              <a:gd name="connsiteY72" fmla="*/ 901580 h 1684695"/>
              <a:gd name="connsiteX73" fmla="*/ 1016415 w 1684695"/>
              <a:gd name="connsiteY73" fmla="*/ 881817 h 1684695"/>
              <a:gd name="connsiteX74" fmla="*/ 934702 w 1684695"/>
              <a:gd name="connsiteY74" fmla="*/ 886377 h 1684695"/>
              <a:gd name="connsiteX75" fmla="*/ 963915 w 1684695"/>
              <a:gd name="connsiteY75" fmla="*/ 941297 h 1684695"/>
              <a:gd name="connsiteX76" fmla="*/ 996393 w 1684695"/>
              <a:gd name="connsiteY76" fmla="*/ 943737 h 1684695"/>
              <a:gd name="connsiteX77" fmla="*/ 1046400 w 1684695"/>
              <a:gd name="connsiteY77" fmla="*/ 925778 h 1684695"/>
              <a:gd name="connsiteX78" fmla="*/ 525443 w 1684695"/>
              <a:gd name="connsiteY78" fmla="*/ 869488 h 1684695"/>
              <a:gd name="connsiteX79" fmla="*/ 518365 w 1684695"/>
              <a:gd name="connsiteY79" fmla="*/ 879865 h 1684695"/>
              <a:gd name="connsiteX80" fmla="*/ 549551 w 1684695"/>
              <a:gd name="connsiteY80" fmla="*/ 894875 h 1684695"/>
              <a:gd name="connsiteX81" fmla="*/ 540272 w 1684695"/>
              <a:gd name="connsiteY81" fmla="*/ 878263 h 1684695"/>
              <a:gd name="connsiteX82" fmla="*/ 557621 w 1684695"/>
              <a:gd name="connsiteY82" fmla="*/ 898759 h 1684695"/>
              <a:gd name="connsiteX83" fmla="*/ 579527 w 1684695"/>
              <a:gd name="connsiteY83" fmla="*/ 909303 h 1684695"/>
              <a:gd name="connsiteX84" fmla="*/ 566233 w 1684695"/>
              <a:gd name="connsiteY84" fmla="*/ 885501 h 1684695"/>
              <a:gd name="connsiteX85" fmla="*/ 591090 w 1684695"/>
              <a:gd name="connsiteY85" fmla="*/ 914868 h 1684695"/>
              <a:gd name="connsiteX86" fmla="*/ 591698 w 1684695"/>
              <a:gd name="connsiteY86" fmla="*/ 915161 h 1684695"/>
              <a:gd name="connsiteX87" fmla="*/ 611373 w 1684695"/>
              <a:gd name="connsiteY87" fmla="*/ 874283 h 1684695"/>
              <a:gd name="connsiteX88" fmla="*/ 1092997 w 1684695"/>
              <a:gd name="connsiteY88" fmla="*/ 769536 h 1684695"/>
              <a:gd name="connsiteX89" fmla="*/ 1073322 w 1684695"/>
              <a:gd name="connsiteY89" fmla="*/ 810412 h 1684695"/>
              <a:gd name="connsiteX90" fmla="*/ 1159252 w 1684695"/>
              <a:gd name="connsiteY90" fmla="*/ 815207 h 1684695"/>
              <a:gd name="connsiteX91" fmla="*/ 1166329 w 1684695"/>
              <a:gd name="connsiteY91" fmla="*/ 804832 h 1684695"/>
              <a:gd name="connsiteX92" fmla="*/ 1135143 w 1684695"/>
              <a:gd name="connsiteY92" fmla="*/ 789822 h 1684695"/>
              <a:gd name="connsiteX93" fmla="*/ 1144422 w 1684695"/>
              <a:gd name="connsiteY93" fmla="*/ 806433 h 1684695"/>
              <a:gd name="connsiteX94" fmla="*/ 1127073 w 1684695"/>
              <a:gd name="connsiteY94" fmla="*/ 785938 h 1684695"/>
              <a:gd name="connsiteX95" fmla="*/ 1105167 w 1684695"/>
              <a:gd name="connsiteY95" fmla="*/ 775394 h 1684695"/>
              <a:gd name="connsiteX96" fmla="*/ 1118461 w 1684695"/>
              <a:gd name="connsiteY96" fmla="*/ 799195 h 1684695"/>
              <a:gd name="connsiteX97" fmla="*/ 1093604 w 1684695"/>
              <a:gd name="connsiteY97" fmla="*/ 769828 h 1684695"/>
              <a:gd name="connsiteX98" fmla="*/ 1049709 w 1684695"/>
              <a:gd name="connsiteY98" fmla="*/ 748701 h 1684695"/>
              <a:gd name="connsiteX99" fmla="*/ 997105 w 1684695"/>
              <a:gd name="connsiteY99" fmla="*/ 783117 h 1684695"/>
              <a:gd name="connsiteX100" fmla="*/ 1023915 w 1684695"/>
              <a:gd name="connsiteY100" fmla="*/ 801404 h 1684695"/>
              <a:gd name="connsiteX101" fmla="*/ 1057354 w 1684695"/>
              <a:gd name="connsiteY101" fmla="*/ 752380 h 1684695"/>
              <a:gd name="connsiteX102" fmla="*/ 853460 w 1684695"/>
              <a:gd name="connsiteY102" fmla="*/ 740107 h 1684695"/>
              <a:gd name="connsiteX103" fmla="*/ 844623 w 1684695"/>
              <a:gd name="connsiteY103" fmla="*/ 821013 h 1684695"/>
              <a:gd name="connsiteX104" fmla="*/ 781165 w 1684695"/>
              <a:gd name="connsiteY104" fmla="*/ 770052 h 1684695"/>
              <a:gd name="connsiteX105" fmla="*/ 832126 w 1684695"/>
              <a:gd name="connsiteY105" fmla="*/ 833510 h 1684695"/>
              <a:gd name="connsiteX106" fmla="*/ 751220 w 1684695"/>
              <a:gd name="connsiteY106" fmla="*/ 842347 h 1684695"/>
              <a:gd name="connsiteX107" fmla="*/ 832126 w 1684695"/>
              <a:gd name="connsiteY107" fmla="*/ 851184 h 1684695"/>
              <a:gd name="connsiteX108" fmla="*/ 781165 w 1684695"/>
              <a:gd name="connsiteY108" fmla="*/ 914642 h 1684695"/>
              <a:gd name="connsiteX109" fmla="*/ 844623 w 1684695"/>
              <a:gd name="connsiteY109" fmla="*/ 863681 h 1684695"/>
              <a:gd name="connsiteX110" fmla="*/ 853460 w 1684695"/>
              <a:gd name="connsiteY110" fmla="*/ 944587 h 1684695"/>
              <a:gd name="connsiteX111" fmla="*/ 862297 w 1684695"/>
              <a:gd name="connsiteY111" fmla="*/ 863681 h 1684695"/>
              <a:gd name="connsiteX112" fmla="*/ 925755 w 1684695"/>
              <a:gd name="connsiteY112" fmla="*/ 914642 h 1684695"/>
              <a:gd name="connsiteX113" fmla="*/ 874794 w 1684695"/>
              <a:gd name="connsiteY113" fmla="*/ 851184 h 1684695"/>
              <a:gd name="connsiteX114" fmla="*/ 955700 w 1684695"/>
              <a:gd name="connsiteY114" fmla="*/ 842347 h 1684695"/>
              <a:gd name="connsiteX115" fmla="*/ 874794 w 1684695"/>
              <a:gd name="connsiteY115" fmla="*/ 833510 h 1684695"/>
              <a:gd name="connsiteX116" fmla="*/ 925755 w 1684695"/>
              <a:gd name="connsiteY116" fmla="*/ 770052 h 1684695"/>
              <a:gd name="connsiteX117" fmla="*/ 862297 w 1684695"/>
              <a:gd name="connsiteY117" fmla="*/ 821013 h 1684695"/>
              <a:gd name="connsiteX118" fmla="*/ 692347 w 1684695"/>
              <a:gd name="connsiteY118" fmla="*/ 738624 h 1684695"/>
              <a:gd name="connsiteX119" fmla="*/ 637811 w 1684695"/>
              <a:gd name="connsiteY119" fmla="*/ 758208 h 1684695"/>
              <a:gd name="connsiteX120" fmla="*/ 668280 w 1684695"/>
              <a:gd name="connsiteY120" fmla="*/ 802878 h 1684695"/>
              <a:gd name="connsiteX121" fmla="*/ 767955 w 1684695"/>
              <a:gd name="connsiteY121" fmla="*/ 797316 h 1684695"/>
              <a:gd name="connsiteX122" fmla="*/ 738584 w 1684695"/>
              <a:gd name="connsiteY122" fmla="*/ 742099 h 1684695"/>
              <a:gd name="connsiteX123" fmla="*/ 623161 w 1684695"/>
              <a:gd name="connsiteY123" fmla="*/ 733425 h 1684695"/>
              <a:gd name="connsiteX124" fmla="*/ 621351 w 1684695"/>
              <a:gd name="connsiteY124" fmla="*/ 734075 h 1684695"/>
              <a:gd name="connsiteX125" fmla="*/ 636304 w 1684695"/>
              <a:gd name="connsiteY125" fmla="*/ 755998 h 1684695"/>
              <a:gd name="connsiteX126" fmla="*/ 668445 w 1684695"/>
              <a:gd name="connsiteY126" fmla="*/ 736828 h 1684695"/>
              <a:gd name="connsiteX127" fmla="*/ 807811 w 1684695"/>
              <a:gd name="connsiteY127" fmla="*/ 716457 h 1684695"/>
              <a:gd name="connsiteX128" fmla="*/ 806529 w 1684695"/>
              <a:gd name="connsiteY128" fmla="*/ 719119 h 1684695"/>
              <a:gd name="connsiteX129" fmla="*/ 807573 w 1684695"/>
              <a:gd name="connsiteY129" fmla="*/ 720715 h 1684695"/>
              <a:gd name="connsiteX130" fmla="*/ 598604 w 1684695"/>
              <a:gd name="connsiteY130" fmla="*/ 645719 h 1684695"/>
              <a:gd name="connsiteX131" fmla="*/ 610757 w 1684695"/>
              <a:gd name="connsiteY131" fmla="*/ 712955 h 1684695"/>
              <a:gd name="connsiteX132" fmla="*/ 625252 w 1684695"/>
              <a:gd name="connsiteY132" fmla="*/ 718160 h 1684695"/>
              <a:gd name="connsiteX133" fmla="*/ 666111 w 1684695"/>
              <a:gd name="connsiteY133" fmla="*/ 715090 h 1684695"/>
              <a:gd name="connsiteX134" fmla="*/ 624710 w 1684695"/>
              <a:gd name="connsiteY134" fmla="*/ 690396 h 1684695"/>
              <a:gd name="connsiteX135" fmla="*/ 688737 w 1684695"/>
              <a:gd name="connsiteY135" fmla="*/ 713389 h 1684695"/>
              <a:gd name="connsiteX136" fmla="*/ 721983 w 1684695"/>
              <a:gd name="connsiteY136" fmla="*/ 710891 h 1684695"/>
              <a:gd name="connsiteX137" fmla="*/ 721948 w 1684695"/>
              <a:gd name="connsiteY137" fmla="*/ 710825 h 1684695"/>
              <a:gd name="connsiteX138" fmla="*/ 722061 w 1684695"/>
              <a:gd name="connsiteY138" fmla="*/ 710885 h 1684695"/>
              <a:gd name="connsiteX139" fmla="*/ 741881 w 1684695"/>
              <a:gd name="connsiteY139" fmla="*/ 709396 h 1684695"/>
              <a:gd name="connsiteX140" fmla="*/ 714093 w 1684695"/>
              <a:gd name="connsiteY140" fmla="*/ 654398 h 1684695"/>
              <a:gd name="connsiteX141" fmla="*/ 666386 w 1684695"/>
              <a:gd name="connsiteY141" fmla="*/ 650813 h 1684695"/>
              <a:gd name="connsiteX142" fmla="*/ 630176 w 1684695"/>
              <a:gd name="connsiteY142" fmla="*/ 663817 h 1684695"/>
              <a:gd name="connsiteX143" fmla="*/ 653590 w 1684695"/>
              <a:gd name="connsiteY143" fmla="*/ 649851 h 1684695"/>
              <a:gd name="connsiteX144" fmla="*/ 629347 w 1684695"/>
              <a:gd name="connsiteY144" fmla="*/ 648030 h 1684695"/>
              <a:gd name="connsiteX145" fmla="*/ 604075 w 1684695"/>
              <a:gd name="connsiteY145" fmla="*/ 657105 h 1684695"/>
              <a:gd name="connsiteX146" fmla="*/ 620415 w 1684695"/>
              <a:gd name="connsiteY146" fmla="*/ 647358 h 1684695"/>
              <a:gd name="connsiteX147" fmla="*/ 926774 w 1684695"/>
              <a:gd name="connsiteY147" fmla="*/ 639841 h 1684695"/>
              <a:gd name="connsiteX148" fmla="*/ 885079 w 1684695"/>
              <a:gd name="connsiteY148" fmla="*/ 668280 h 1684695"/>
              <a:gd name="connsiteX149" fmla="*/ 890034 w 1684695"/>
              <a:gd name="connsiteY149" fmla="*/ 757075 h 1684695"/>
              <a:gd name="connsiteX150" fmla="*/ 941963 w 1684695"/>
              <a:gd name="connsiteY150" fmla="*/ 729452 h 1684695"/>
              <a:gd name="connsiteX151" fmla="*/ 944903 w 1684695"/>
              <a:gd name="connsiteY151" fmla="*/ 690325 h 1684695"/>
              <a:gd name="connsiteX152" fmla="*/ 1131172 w 1684695"/>
              <a:gd name="connsiteY152" fmla="*/ 627862 h 1684695"/>
              <a:gd name="connsiteX153" fmla="*/ 1093448 w 1684695"/>
              <a:gd name="connsiteY153" fmla="*/ 679573 h 1684695"/>
              <a:gd name="connsiteX154" fmla="*/ 1114148 w 1684695"/>
              <a:gd name="connsiteY154" fmla="*/ 669114 h 1684695"/>
              <a:gd name="connsiteX155" fmla="*/ 1127165 w 1684695"/>
              <a:gd name="connsiteY155" fmla="*/ 650030 h 1684695"/>
              <a:gd name="connsiteX156" fmla="*/ 754285 w 1684695"/>
              <a:gd name="connsiteY156" fmla="*/ 626416 h 1684695"/>
              <a:gd name="connsiteX157" fmla="*/ 750722 w 1684695"/>
              <a:gd name="connsiteY157" fmla="*/ 633818 h 1684695"/>
              <a:gd name="connsiteX158" fmla="*/ 785138 w 1684695"/>
              <a:gd name="connsiteY158" fmla="*/ 686423 h 1684695"/>
              <a:gd name="connsiteX159" fmla="*/ 803275 w 1684695"/>
              <a:gd name="connsiteY159" fmla="*/ 659832 h 1684695"/>
              <a:gd name="connsiteX160" fmla="*/ 949881 w 1684695"/>
              <a:gd name="connsiteY160" fmla="*/ 624080 h 1684695"/>
              <a:gd name="connsiteX161" fmla="*/ 929667 w 1684695"/>
              <a:gd name="connsiteY161" fmla="*/ 637867 h 1684695"/>
              <a:gd name="connsiteX162" fmla="*/ 946699 w 1684695"/>
              <a:gd name="connsiteY162" fmla="*/ 666423 h 1684695"/>
              <a:gd name="connsiteX163" fmla="*/ 1192730 w 1684695"/>
              <a:gd name="connsiteY163" fmla="*/ 622116 h 1684695"/>
              <a:gd name="connsiteX164" fmla="*/ 1171354 w 1684695"/>
              <a:gd name="connsiteY164" fmla="*/ 640209 h 1684695"/>
              <a:gd name="connsiteX165" fmla="*/ 1177917 w 1684695"/>
              <a:gd name="connsiteY165" fmla="*/ 636893 h 1684695"/>
              <a:gd name="connsiteX166" fmla="*/ 1037593 w 1684695"/>
              <a:gd name="connsiteY166" fmla="*/ 599444 h 1684695"/>
              <a:gd name="connsiteX167" fmla="*/ 969488 w 1684695"/>
              <a:gd name="connsiteY167" fmla="*/ 611754 h 1684695"/>
              <a:gd name="connsiteX168" fmla="*/ 965367 w 1684695"/>
              <a:gd name="connsiteY168" fmla="*/ 623230 h 1684695"/>
              <a:gd name="connsiteX169" fmla="*/ 968437 w 1684695"/>
              <a:gd name="connsiteY169" fmla="*/ 664090 h 1684695"/>
              <a:gd name="connsiteX170" fmla="*/ 993131 w 1684695"/>
              <a:gd name="connsiteY170" fmla="*/ 622688 h 1684695"/>
              <a:gd name="connsiteX171" fmla="*/ 970138 w 1684695"/>
              <a:gd name="connsiteY171" fmla="*/ 686715 h 1684695"/>
              <a:gd name="connsiteX172" fmla="*/ 972143 w 1684695"/>
              <a:gd name="connsiteY172" fmla="*/ 713398 h 1684695"/>
              <a:gd name="connsiteX173" fmla="*/ 976980 w 1684695"/>
              <a:gd name="connsiteY173" fmla="*/ 710825 h 1684695"/>
              <a:gd name="connsiteX174" fmla="*/ 972572 w 1684695"/>
              <a:gd name="connsiteY174" fmla="*/ 719112 h 1684695"/>
              <a:gd name="connsiteX175" fmla="*/ 974131 w 1684695"/>
              <a:gd name="connsiteY175" fmla="*/ 739860 h 1684695"/>
              <a:gd name="connsiteX176" fmla="*/ 1029129 w 1684695"/>
              <a:gd name="connsiteY176" fmla="*/ 712071 h 1684695"/>
              <a:gd name="connsiteX177" fmla="*/ 1032714 w 1684695"/>
              <a:gd name="connsiteY177" fmla="*/ 664365 h 1684695"/>
              <a:gd name="connsiteX178" fmla="*/ 1019710 w 1684695"/>
              <a:gd name="connsiteY178" fmla="*/ 628154 h 1684695"/>
              <a:gd name="connsiteX179" fmla="*/ 1033676 w 1684695"/>
              <a:gd name="connsiteY179" fmla="*/ 651569 h 1684695"/>
              <a:gd name="connsiteX180" fmla="*/ 1035497 w 1684695"/>
              <a:gd name="connsiteY180" fmla="*/ 627325 h 1684695"/>
              <a:gd name="connsiteX181" fmla="*/ 1026422 w 1684695"/>
              <a:gd name="connsiteY181" fmla="*/ 602053 h 1684695"/>
              <a:gd name="connsiteX182" fmla="*/ 1036169 w 1684695"/>
              <a:gd name="connsiteY182" fmla="*/ 618394 h 1684695"/>
              <a:gd name="connsiteX183" fmla="*/ 631604 w 1684695"/>
              <a:gd name="connsiteY183" fmla="*/ 553610 h 1684695"/>
              <a:gd name="connsiteX184" fmla="*/ 681594 w 1684695"/>
              <a:gd name="connsiteY184" fmla="*/ 590079 h 1684695"/>
              <a:gd name="connsiteX185" fmla="*/ 671383 w 1684695"/>
              <a:gd name="connsiteY185" fmla="*/ 569870 h 1684695"/>
              <a:gd name="connsiteX186" fmla="*/ 653292 w 1684695"/>
              <a:gd name="connsiteY186" fmla="*/ 557530 h 1684695"/>
              <a:gd name="connsiteX187" fmla="*/ 806736 w 1684695"/>
              <a:gd name="connsiteY187" fmla="*/ 517440 h 1684695"/>
              <a:gd name="connsiteX188" fmla="*/ 791843 w 1684695"/>
              <a:gd name="connsiteY188" fmla="*/ 548384 h 1684695"/>
              <a:gd name="connsiteX189" fmla="*/ 808454 w 1684695"/>
              <a:gd name="connsiteY189" fmla="*/ 539106 h 1684695"/>
              <a:gd name="connsiteX190" fmla="*/ 787959 w 1684695"/>
              <a:gd name="connsiteY190" fmla="*/ 556454 h 1684695"/>
              <a:gd name="connsiteX191" fmla="*/ 777415 w 1684695"/>
              <a:gd name="connsiteY191" fmla="*/ 578360 h 1684695"/>
              <a:gd name="connsiteX192" fmla="*/ 801216 w 1684695"/>
              <a:gd name="connsiteY192" fmla="*/ 565066 h 1684695"/>
              <a:gd name="connsiteX193" fmla="*/ 771849 w 1684695"/>
              <a:gd name="connsiteY193" fmla="*/ 589923 h 1684695"/>
              <a:gd name="connsiteX194" fmla="*/ 771334 w 1684695"/>
              <a:gd name="connsiteY194" fmla="*/ 590994 h 1684695"/>
              <a:gd name="connsiteX195" fmla="*/ 813674 w 1684695"/>
              <a:gd name="connsiteY195" fmla="*/ 611373 h 1684695"/>
              <a:gd name="connsiteX196" fmla="*/ 818469 w 1684695"/>
              <a:gd name="connsiteY196" fmla="*/ 525443 h 1684695"/>
              <a:gd name="connsiteX197" fmla="*/ 909542 w 1684695"/>
              <a:gd name="connsiteY197" fmla="*/ 504034 h 1684695"/>
              <a:gd name="connsiteX198" fmla="*/ 877147 w 1684695"/>
              <a:gd name="connsiteY198" fmla="*/ 526130 h 1684695"/>
              <a:gd name="connsiteX199" fmla="*/ 878457 w 1684695"/>
              <a:gd name="connsiteY199" fmla="*/ 549607 h 1684695"/>
              <a:gd name="connsiteX200" fmla="*/ 625802 w 1684695"/>
              <a:gd name="connsiteY200" fmla="*/ 492467 h 1684695"/>
              <a:gd name="connsiteX201" fmla="*/ 641856 w 1684695"/>
              <a:gd name="connsiteY201" fmla="*/ 511433 h 1684695"/>
              <a:gd name="connsiteX202" fmla="*/ 638914 w 1684695"/>
              <a:gd name="connsiteY202" fmla="*/ 505610 h 1684695"/>
              <a:gd name="connsiteX203" fmla="*/ 847789 w 1684695"/>
              <a:gd name="connsiteY203" fmla="*/ 0 h 1684695"/>
              <a:gd name="connsiteX204" fmla="*/ 861644 w 1684695"/>
              <a:gd name="connsiteY204" fmla="*/ 248297 h 1684695"/>
              <a:gd name="connsiteX205" fmla="*/ 902789 w 1684695"/>
              <a:gd name="connsiteY205" fmla="*/ 155400 h 1684695"/>
              <a:gd name="connsiteX206" fmla="*/ 864477 w 1684695"/>
              <a:gd name="connsiteY206" fmla="*/ 299069 h 1684695"/>
              <a:gd name="connsiteX207" fmla="*/ 871122 w 1684695"/>
              <a:gd name="connsiteY207" fmla="*/ 418147 h 1684695"/>
              <a:gd name="connsiteX208" fmla="*/ 924561 w 1684695"/>
              <a:gd name="connsiteY208" fmla="*/ 297490 h 1684695"/>
              <a:gd name="connsiteX209" fmla="*/ 874801 w 1684695"/>
              <a:gd name="connsiteY209" fmla="*/ 484090 h 1684695"/>
              <a:gd name="connsiteX210" fmla="*/ 875387 w 1684695"/>
              <a:gd name="connsiteY210" fmla="*/ 494585 h 1684695"/>
              <a:gd name="connsiteX211" fmla="*/ 926259 w 1684695"/>
              <a:gd name="connsiteY211" fmla="*/ 470099 h 1684695"/>
              <a:gd name="connsiteX212" fmla="*/ 959124 w 1684695"/>
              <a:gd name="connsiteY212" fmla="*/ 431272 h 1684695"/>
              <a:gd name="connsiteX213" fmla="*/ 941547 w 1684695"/>
              <a:gd name="connsiteY213" fmla="*/ 462741 h 1684695"/>
              <a:gd name="connsiteX214" fmla="*/ 969153 w 1684695"/>
              <a:gd name="connsiteY214" fmla="*/ 449453 h 1684695"/>
              <a:gd name="connsiteX215" fmla="*/ 994457 w 1684695"/>
              <a:gd name="connsiteY215" fmla="*/ 419559 h 1684695"/>
              <a:gd name="connsiteX216" fmla="*/ 980924 w 1684695"/>
              <a:gd name="connsiteY216" fmla="*/ 443788 h 1684695"/>
              <a:gd name="connsiteX217" fmla="*/ 1038487 w 1684695"/>
              <a:gd name="connsiteY217" fmla="*/ 416081 h 1684695"/>
              <a:gd name="connsiteX218" fmla="*/ 986548 w 1684695"/>
              <a:gd name="connsiteY218" fmla="*/ 451508 h 1684695"/>
              <a:gd name="connsiteX219" fmla="*/ 1013120 w 1684695"/>
              <a:gd name="connsiteY219" fmla="*/ 451886 h 1684695"/>
              <a:gd name="connsiteX220" fmla="*/ 976214 w 1684695"/>
              <a:gd name="connsiteY220" fmla="*/ 458557 h 1684695"/>
              <a:gd name="connsiteX221" fmla="*/ 948162 w 1684695"/>
              <a:gd name="connsiteY221" fmla="*/ 477691 h 1684695"/>
              <a:gd name="connsiteX222" fmla="*/ 986236 w 1684695"/>
              <a:gd name="connsiteY222" fmla="*/ 478232 h 1684695"/>
              <a:gd name="connsiteX223" fmla="*/ 933356 w 1684695"/>
              <a:gd name="connsiteY223" fmla="*/ 487790 h 1684695"/>
              <a:gd name="connsiteX224" fmla="*/ 910304 w 1684695"/>
              <a:gd name="connsiteY224" fmla="*/ 503514 h 1684695"/>
              <a:gd name="connsiteX225" fmla="*/ 879461 w 1684695"/>
              <a:gd name="connsiteY225" fmla="*/ 567595 h 1684695"/>
              <a:gd name="connsiteX226" fmla="*/ 879843 w 1684695"/>
              <a:gd name="connsiteY226" fmla="*/ 574438 h 1684695"/>
              <a:gd name="connsiteX227" fmla="*/ 905844 w 1684695"/>
              <a:gd name="connsiteY227" fmla="*/ 559914 h 1684695"/>
              <a:gd name="connsiteX228" fmla="*/ 880242 w 1684695"/>
              <a:gd name="connsiteY228" fmla="*/ 581586 h 1684695"/>
              <a:gd name="connsiteX229" fmla="*/ 882039 w 1684695"/>
              <a:gd name="connsiteY229" fmla="*/ 613793 h 1684695"/>
              <a:gd name="connsiteX230" fmla="*/ 886653 w 1684695"/>
              <a:gd name="connsiteY230" fmla="*/ 611572 h 1684695"/>
              <a:gd name="connsiteX231" fmla="*/ 892324 w 1684695"/>
              <a:gd name="connsiteY231" fmla="*/ 608405 h 1684695"/>
              <a:gd name="connsiteX232" fmla="*/ 891124 w 1684695"/>
              <a:gd name="connsiteY232" fmla="*/ 609420 h 1684695"/>
              <a:gd name="connsiteX233" fmla="*/ 937822 w 1684695"/>
              <a:gd name="connsiteY233" fmla="*/ 586943 h 1684695"/>
              <a:gd name="connsiteX234" fmla="*/ 933150 w 1684695"/>
              <a:gd name="connsiteY234" fmla="*/ 573934 h 1684695"/>
              <a:gd name="connsiteX235" fmla="*/ 940220 w 1684695"/>
              <a:gd name="connsiteY235" fmla="*/ 585789 h 1684695"/>
              <a:gd name="connsiteX236" fmla="*/ 953228 w 1684695"/>
              <a:gd name="connsiteY236" fmla="*/ 579528 h 1684695"/>
              <a:gd name="connsiteX237" fmla="*/ 957656 w 1684695"/>
              <a:gd name="connsiteY237" fmla="*/ 520612 h 1684695"/>
              <a:gd name="connsiteX238" fmla="*/ 961405 w 1684695"/>
              <a:gd name="connsiteY238" fmla="*/ 570506 h 1684695"/>
              <a:gd name="connsiteX239" fmla="*/ 1015529 w 1684695"/>
              <a:gd name="connsiteY239" fmla="*/ 506563 h 1684695"/>
              <a:gd name="connsiteX240" fmla="*/ 982696 w 1684695"/>
              <a:gd name="connsiteY240" fmla="*/ 565344 h 1684695"/>
              <a:gd name="connsiteX241" fmla="*/ 1034262 w 1684695"/>
              <a:gd name="connsiteY241" fmla="*/ 540524 h 1684695"/>
              <a:gd name="connsiteX242" fmla="*/ 1081527 w 1684695"/>
              <a:gd name="connsiteY242" fmla="*/ 484685 h 1684695"/>
              <a:gd name="connsiteX243" fmla="*/ 1056248 w 1684695"/>
              <a:gd name="connsiteY243" fmla="*/ 529941 h 1684695"/>
              <a:gd name="connsiteX244" fmla="*/ 1163771 w 1684695"/>
              <a:gd name="connsiteY244" fmla="*/ 478188 h 1684695"/>
              <a:gd name="connsiteX245" fmla="*/ 1066755 w 1684695"/>
              <a:gd name="connsiteY245" fmla="*/ 544362 h 1684695"/>
              <a:gd name="connsiteX246" fmla="*/ 1116388 w 1684695"/>
              <a:gd name="connsiteY246" fmla="*/ 545067 h 1684695"/>
              <a:gd name="connsiteX247" fmla="*/ 1047452 w 1684695"/>
              <a:gd name="connsiteY247" fmla="*/ 557528 h 1684695"/>
              <a:gd name="connsiteX248" fmla="*/ 995054 w 1684695"/>
              <a:gd name="connsiteY248" fmla="*/ 593268 h 1684695"/>
              <a:gd name="connsiteX249" fmla="*/ 1038011 w 1684695"/>
              <a:gd name="connsiteY249" fmla="*/ 593878 h 1684695"/>
              <a:gd name="connsiteX250" fmla="*/ 1039542 w 1684695"/>
              <a:gd name="connsiteY250" fmla="*/ 573507 h 1684695"/>
              <a:gd name="connsiteX251" fmla="*/ 1041076 w 1684695"/>
              <a:gd name="connsiteY251" fmla="*/ 593922 h 1684695"/>
              <a:gd name="connsiteX252" fmla="*/ 1066171 w 1684695"/>
              <a:gd name="connsiteY252" fmla="*/ 594278 h 1684695"/>
              <a:gd name="connsiteX253" fmla="*/ 1041439 w 1684695"/>
              <a:gd name="connsiteY253" fmla="*/ 598749 h 1684695"/>
              <a:gd name="connsiteX254" fmla="*/ 1042969 w 1684695"/>
              <a:gd name="connsiteY254" fmla="*/ 619118 h 1684695"/>
              <a:gd name="connsiteX255" fmla="*/ 1053148 w 1684695"/>
              <a:gd name="connsiteY255" fmla="*/ 602053 h 1684695"/>
              <a:gd name="connsiteX256" fmla="*/ 1043670 w 1684695"/>
              <a:gd name="connsiteY256" fmla="*/ 628444 h 1684695"/>
              <a:gd name="connsiteX257" fmla="*/ 1045314 w 1684695"/>
              <a:gd name="connsiteY257" fmla="*/ 650318 h 1684695"/>
              <a:gd name="connsiteX258" fmla="*/ 1058534 w 1684695"/>
              <a:gd name="connsiteY258" fmla="*/ 628154 h 1684695"/>
              <a:gd name="connsiteX259" fmla="*/ 1046224 w 1684695"/>
              <a:gd name="connsiteY259" fmla="*/ 662432 h 1684695"/>
              <a:gd name="connsiteX260" fmla="*/ 1049181 w 1684695"/>
              <a:gd name="connsiteY260" fmla="*/ 701783 h 1684695"/>
              <a:gd name="connsiteX261" fmla="*/ 1083946 w 1684695"/>
              <a:gd name="connsiteY261" fmla="*/ 667102 h 1684695"/>
              <a:gd name="connsiteX262" fmla="*/ 1090415 w 1684695"/>
              <a:gd name="connsiteY262" fmla="*/ 631311 h 1684695"/>
              <a:gd name="connsiteX263" fmla="*/ 1090826 w 1684695"/>
              <a:gd name="connsiteY263" fmla="*/ 660238 h 1684695"/>
              <a:gd name="connsiteX264" fmla="*/ 1132908 w 1684695"/>
              <a:gd name="connsiteY264" fmla="*/ 618257 h 1684695"/>
              <a:gd name="connsiteX265" fmla="*/ 1139626 w 1684695"/>
              <a:gd name="connsiteY265" fmla="*/ 581094 h 1684695"/>
              <a:gd name="connsiteX266" fmla="*/ 1140053 w 1684695"/>
              <a:gd name="connsiteY266" fmla="*/ 611130 h 1684695"/>
              <a:gd name="connsiteX267" fmla="*/ 1152271 w 1684695"/>
              <a:gd name="connsiteY267" fmla="*/ 598941 h 1684695"/>
              <a:gd name="connsiteX268" fmla="*/ 1140116 w 1684695"/>
              <a:gd name="connsiteY268" fmla="*/ 615602 h 1684695"/>
              <a:gd name="connsiteX269" fmla="*/ 1140331 w 1684695"/>
              <a:gd name="connsiteY269" fmla="*/ 630727 h 1684695"/>
              <a:gd name="connsiteX270" fmla="*/ 1206505 w 1684695"/>
              <a:gd name="connsiteY270" fmla="*/ 533711 h 1684695"/>
              <a:gd name="connsiteX271" fmla="*/ 1154752 w 1684695"/>
              <a:gd name="connsiteY271" fmla="*/ 641234 h 1684695"/>
              <a:gd name="connsiteX272" fmla="*/ 1197502 w 1684695"/>
              <a:gd name="connsiteY272" fmla="*/ 617355 h 1684695"/>
              <a:gd name="connsiteX273" fmla="*/ 1250087 w 1684695"/>
              <a:gd name="connsiteY273" fmla="*/ 564896 h 1684695"/>
              <a:gd name="connsiteX274" fmla="*/ 1209033 w 1684695"/>
              <a:gd name="connsiteY274" fmla="*/ 621171 h 1684695"/>
              <a:gd name="connsiteX275" fmla="*/ 1365429 w 1684695"/>
              <a:gd name="connsiteY275" fmla="*/ 542149 h 1684695"/>
              <a:gd name="connsiteX276" fmla="*/ 1216431 w 1684695"/>
              <a:gd name="connsiteY276" fmla="*/ 639627 h 1684695"/>
              <a:gd name="connsiteX277" fmla="*/ 1288762 w 1684695"/>
              <a:gd name="connsiteY277" fmla="*/ 631883 h 1684695"/>
              <a:gd name="connsiteX278" fmla="*/ 1185964 w 1684695"/>
              <a:gd name="connsiteY278" fmla="*/ 659560 h 1684695"/>
              <a:gd name="connsiteX279" fmla="*/ 1127530 w 1684695"/>
              <a:gd name="connsiteY279" fmla="*/ 697789 h 1684695"/>
              <a:gd name="connsiteX280" fmla="*/ 1123914 w 1684695"/>
              <a:gd name="connsiteY280" fmla="*/ 705301 h 1684695"/>
              <a:gd name="connsiteX281" fmla="*/ 1139275 w 1684695"/>
              <a:gd name="connsiteY281" fmla="*/ 703657 h 1684695"/>
              <a:gd name="connsiteX282" fmla="*/ 1178130 w 1684695"/>
              <a:gd name="connsiteY282" fmla="*/ 681953 h 1684695"/>
              <a:gd name="connsiteX283" fmla="*/ 1154403 w 1684695"/>
              <a:gd name="connsiteY283" fmla="*/ 702037 h 1684695"/>
              <a:gd name="connsiteX284" fmla="*/ 1208452 w 1684695"/>
              <a:gd name="connsiteY284" fmla="*/ 696250 h 1684695"/>
              <a:gd name="connsiteX285" fmla="*/ 1139218 w 1684695"/>
              <a:gd name="connsiteY285" fmla="*/ 714890 h 1684695"/>
              <a:gd name="connsiteX286" fmla="*/ 1105605 w 1684695"/>
              <a:gd name="connsiteY286" fmla="*/ 743341 h 1684695"/>
              <a:gd name="connsiteX287" fmla="*/ 1099014 w 1684695"/>
              <a:gd name="connsiteY287" fmla="*/ 757035 h 1684695"/>
              <a:gd name="connsiteX288" fmla="*/ 1102033 w 1684695"/>
              <a:gd name="connsiteY288" fmla="*/ 759095 h 1684695"/>
              <a:gd name="connsiteX289" fmla="*/ 1137873 w 1684695"/>
              <a:gd name="connsiteY289" fmla="*/ 765573 h 1684695"/>
              <a:gd name="connsiteX290" fmla="*/ 1112068 w 1684695"/>
              <a:gd name="connsiteY290" fmla="*/ 765940 h 1684695"/>
              <a:gd name="connsiteX291" fmla="*/ 1130190 w 1684695"/>
              <a:gd name="connsiteY291" fmla="*/ 778300 h 1684695"/>
              <a:gd name="connsiteX292" fmla="*/ 1157785 w 1684695"/>
              <a:gd name="connsiteY292" fmla="*/ 783288 h 1684695"/>
              <a:gd name="connsiteX293" fmla="*/ 1137917 w 1684695"/>
              <a:gd name="connsiteY293" fmla="*/ 783571 h 1684695"/>
              <a:gd name="connsiteX294" fmla="*/ 1167205 w 1684695"/>
              <a:gd name="connsiteY294" fmla="*/ 803547 h 1684695"/>
              <a:gd name="connsiteX295" fmla="*/ 1196904 w 1684695"/>
              <a:gd name="connsiteY295" fmla="*/ 760006 h 1684695"/>
              <a:gd name="connsiteX296" fmla="*/ 1206462 w 1684695"/>
              <a:gd name="connsiteY296" fmla="*/ 707126 h 1684695"/>
              <a:gd name="connsiteX297" fmla="*/ 1207003 w 1684695"/>
              <a:gd name="connsiteY297" fmla="*/ 745200 h 1684695"/>
              <a:gd name="connsiteX298" fmla="*/ 1226137 w 1684695"/>
              <a:gd name="connsiteY298" fmla="*/ 717148 h 1684695"/>
              <a:gd name="connsiteX299" fmla="*/ 1232808 w 1684695"/>
              <a:gd name="connsiteY299" fmla="*/ 680242 h 1684695"/>
              <a:gd name="connsiteX300" fmla="*/ 1233186 w 1684695"/>
              <a:gd name="connsiteY300" fmla="*/ 706814 h 1684695"/>
              <a:gd name="connsiteX301" fmla="*/ 1268613 w 1684695"/>
              <a:gd name="connsiteY301" fmla="*/ 654875 h 1684695"/>
              <a:gd name="connsiteX302" fmla="*/ 1240906 w 1684695"/>
              <a:gd name="connsiteY302" fmla="*/ 712438 h 1684695"/>
              <a:gd name="connsiteX303" fmla="*/ 1265135 w 1684695"/>
              <a:gd name="connsiteY303" fmla="*/ 698905 h 1684695"/>
              <a:gd name="connsiteX304" fmla="*/ 1235241 w 1684695"/>
              <a:gd name="connsiteY304" fmla="*/ 724209 h 1684695"/>
              <a:gd name="connsiteX305" fmla="*/ 1221953 w 1684695"/>
              <a:gd name="connsiteY305" fmla="*/ 751815 h 1684695"/>
              <a:gd name="connsiteX306" fmla="*/ 1253422 w 1684695"/>
              <a:gd name="connsiteY306" fmla="*/ 734238 h 1684695"/>
              <a:gd name="connsiteX307" fmla="*/ 1214595 w 1684695"/>
              <a:gd name="connsiteY307" fmla="*/ 767103 h 1684695"/>
              <a:gd name="connsiteX308" fmla="*/ 1190691 w 1684695"/>
              <a:gd name="connsiteY308" fmla="*/ 816766 h 1684695"/>
              <a:gd name="connsiteX309" fmla="*/ 1387205 w 1684695"/>
              <a:gd name="connsiteY309" fmla="*/ 764363 h 1684695"/>
              <a:gd name="connsiteX310" fmla="*/ 1259745 w 1684695"/>
              <a:gd name="connsiteY310" fmla="*/ 820815 h 1684695"/>
              <a:gd name="connsiteX311" fmla="*/ 1391721 w 1684695"/>
              <a:gd name="connsiteY311" fmla="*/ 828179 h 1684695"/>
              <a:gd name="connsiteX312" fmla="*/ 1529295 w 1684695"/>
              <a:gd name="connsiteY312" fmla="*/ 791493 h 1684695"/>
              <a:gd name="connsiteX313" fmla="*/ 1440338 w 1684695"/>
              <a:gd name="connsiteY313" fmla="*/ 830892 h 1684695"/>
              <a:gd name="connsiteX314" fmla="*/ 1684695 w 1684695"/>
              <a:gd name="connsiteY314" fmla="*/ 844527 h 1684695"/>
              <a:gd name="connsiteX315" fmla="*/ 1436398 w 1684695"/>
              <a:gd name="connsiteY315" fmla="*/ 858382 h 1684695"/>
              <a:gd name="connsiteX316" fmla="*/ 1529295 w 1684695"/>
              <a:gd name="connsiteY316" fmla="*/ 899527 h 1684695"/>
              <a:gd name="connsiteX317" fmla="*/ 1385626 w 1684695"/>
              <a:gd name="connsiteY317" fmla="*/ 861215 h 1684695"/>
              <a:gd name="connsiteX318" fmla="*/ 1266548 w 1684695"/>
              <a:gd name="connsiteY318" fmla="*/ 867860 h 1684695"/>
              <a:gd name="connsiteX319" fmla="*/ 1387205 w 1684695"/>
              <a:gd name="connsiteY319" fmla="*/ 921299 h 1684695"/>
              <a:gd name="connsiteX320" fmla="*/ 1200605 w 1684695"/>
              <a:gd name="connsiteY320" fmla="*/ 871539 h 1684695"/>
              <a:gd name="connsiteX321" fmla="*/ 1190110 w 1684695"/>
              <a:gd name="connsiteY321" fmla="*/ 872125 h 1684695"/>
              <a:gd name="connsiteX322" fmla="*/ 1214596 w 1684695"/>
              <a:gd name="connsiteY322" fmla="*/ 922997 h 1684695"/>
              <a:gd name="connsiteX323" fmla="*/ 1253423 w 1684695"/>
              <a:gd name="connsiteY323" fmla="*/ 955862 h 1684695"/>
              <a:gd name="connsiteX324" fmla="*/ 1221954 w 1684695"/>
              <a:gd name="connsiteY324" fmla="*/ 938285 h 1684695"/>
              <a:gd name="connsiteX325" fmla="*/ 1235242 w 1684695"/>
              <a:gd name="connsiteY325" fmla="*/ 965891 h 1684695"/>
              <a:gd name="connsiteX326" fmla="*/ 1265136 w 1684695"/>
              <a:gd name="connsiteY326" fmla="*/ 991195 h 1684695"/>
              <a:gd name="connsiteX327" fmla="*/ 1240907 w 1684695"/>
              <a:gd name="connsiteY327" fmla="*/ 977662 h 1684695"/>
              <a:gd name="connsiteX328" fmla="*/ 1268614 w 1684695"/>
              <a:gd name="connsiteY328" fmla="*/ 1035225 h 1684695"/>
              <a:gd name="connsiteX329" fmla="*/ 1233187 w 1684695"/>
              <a:gd name="connsiteY329" fmla="*/ 983286 h 1684695"/>
              <a:gd name="connsiteX330" fmla="*/ 1232809 w 1684695"/>
              <a:gd name="connsiteY330" fmla="*/ 1009858 h 1684695"/>
              <a:gd name="connsiteX331" fmla="*/ 1226138 w 1684695"/>
              <a:gd name="connsiteY331" fmla="*/ 972952 h 1684695"/>
              <a:gd name="connsiteX332" fmla="*/ 1207004 w 1684695"/>
              <a:gd name="connsiteY332" fmla="*/ 944900 h 1684695"/>
              <a:gd name="connsiteX333" fmla="*/ 1206463 w 1684695"/>
              <a:gd name="connsiteY333" fmla="*/ 982974 h 1684695"/>
              <a:gd name="connsiteX334" fmla="*/ 1196905 w 1684695"/>
              <a:gd name="connsiteY334" fmla="*/ 930094 h 1684695"/>
              <a:gd name="connsiteX335" fmla="*/ 1158565 w 1684695"/>
              <a:gd name="connsiteY335" fmla="*/ 873885 h 1684695"/>
              <a:gd name="connsiteX336" fmla="*/ 1132327 w 1684695"/>
              <a:gd name="connsiteY336" fmla="*/ 875349 h 1684695"/>
              <a:gd name="connsiteX337" fmla="*/ 1182044 w 1684695"/>
              <a:gd name="connsiteY337" fmla="*/ 909261 h 1684695"/>
              <a:gd name="connsiteX338" fmla="*/ 1113743 w 1684695"/>
              <a:gd name="connsiteY338" fmla="*/ 876387 h 1684695"/>
              <a:gd name="connsiteX339" fmla="*/ 1108453 w 1684695"/>
              <a:gd name="connsiteY339" fmla="*/ 876682 h 1684695"/>
              <a:gd name="connsiteX340" fmla="*/ 1123613 w 1684695"/>
              <a:gd name="connsiteY340" fmla="*/ 903823 h 1684695"/>
              <a:gd name="connsiteX341" fmla="*/ 1100992 w 1684695"/>
              <a:gd name="connsiteY341" fmla="*/ 877098 h 1684695"/>
              <a:gd name="connsiteX342" fmla="*/ 1070902 w 1684695"/>
              <a:gd name="connsiteY342" fmla="*/ 878777 h 1684695"/>
              <a:gd name="connsiteX343" fmla="*/ 1098910 w 1684695"/>
              <a:gd name="connsiteY343" fmla="*/ 936966 h 1684695"/>
              <a:gd name="connsiteX344" fmla="*/ 1112784 w 1684695"/>
              <a:gd name="connsiteY344" fmla="*/ 931984 h 1684695"/>
              <a:gd name="connsiteX345" fmla="*/ 1100142 w 1684695"/>
              <a:gd name="connsiteY345" fmla="*/ 939524 h 1684695"/>
              <a:gd name="connsiteX346" fmla="*/ 1105607 w 1684695"/>
              <a:gd name="connsiteY346" fmla="*/ 950879 h 1684695"/>
              <a:gd name="connsiteX347" fmla="*/ 1106987 w 1684695"/>
              <a:gd name="connsiteY347" fmla="*/ 952047 h 1684695"/>
              <a:gd name="connsiteX348" fmla="*/ 1166106 w 1684695"/>
              <a:gd name="connsiteY348" fmla="*/ 956490 h 1684695"/>
              <a:gd name="connsiteX349" fmla="*/ 1116628 w 1684695"/>
              <a:gd name="connsiteY349" fmla="*/ 960208 h 1684695"/>
              <a:gd name="connsiteX350" fmla="*/ 1178132 w 1684695"/>
              <a:gd name="connsiteY350" fmla="*/ 1012267 h 1684695"/>
              <a:gd name="connsiteX351" fmla="*/ 1119351 w 1684695"/>
              <a:gd name="connsiteY351" fmla="*/ 979434 h 1684695"/>
              <a:gd name="connsiteX352" fmla="*/ 1144171 w 1684695"/>
              <a:gd name="connsiteY352" fmla="*/ 1031000 h 1684695"/>
              <a:gd name="connsiteX353" fmla="*/ 1200010 w 1684695"/>
              <a:gd name="connsiteY353" fmla="*/ 1078265 h 1684695"/>
              <a:gd name="connsiteX354" fmla="*/ 1154754 w 1684695"/>
              <a:gd name="connsiteY354" fmla="*/ 1052986 h 1684695"/>
              <a:gd name="connsiteX355" fmla="*/ 1206507 w 1684695"/>
              <a:gd name="connsiteY355" fmla="*/ 1160509 h 1684695"/>
              <a:gd name="connsiteX356" fmla="*/ 1140333 w 1684695"/>
              <a:gd name="connsiteY356" fmla="*/ 1063493 h 1684695"/>
              <a:gd name="connsiteX357" fmla="*/ 1139628 w 1684695"/>
              <a:gd name="connsiteY357" fmla="*/ 1113126 h 1684695"/>
              <a:gd name="connsiteX358" fmla="*/ 1127167 w 1684695"/>
              <a:gd name="connsiteY358" fmla="*/ 1044190 h 1684695"/>
              <a:gd name="connsiteX359" fmla="*/ 1091427 w 1684695"/>
              <a:gd name="connsiteY359" fmla="*/ 991792 h 1684695"/>
              <a:gd name="connsiteX360" fmla="*/ 1090789 w 1684695"/>
              <a:gd name="connsiteY360" fmla="*/ 1036691 h 1684695"/>
              <a:gd name="connsiteX361" fmla="*/ 1113211 w 1684695"/>
              <a:gd name="connsiteY361" fmla="*/ 1038376 h 1684695"/>
              <a:gd name="connsiteX362" fmla="*/ 1090741 w 1684695"/>
              <a:gd name="connsiteY362" fmla="*/ 1040064 h 1684695"/>
              <a:gd name="connsiteX363" fmla="*/ 1090417 w 1684695"/>
              <a:gd name="connsiteY363" fmla="*/ 1062909 h 1684695"/>
              <a:gd name="connsiteX364" fmla="*/ 1086347 w 1684695"/>
              <a:gd name="connsiteY364" fmla="*/ 1040394 h 1684695"/>
              <a:gd name="connsiteX365" fmla="*/ 1067600 w 1684695"/>
              <a:gd name="connsiteY365" fmla="*/ 1041803 h 1684695"/>
              <a:gd name="connsiteX366" fmla="*/ 1084665 w 1684695"/>
              <a:gd name="connsiteY366" fmla="*/ 1051982 h 1684695"/>
              <a:gd name="connsiteX367" fmla="*/ 1058274 w 1684695"/>
              <a:gd name="connsiteY367" fmla="*/ 1042504 h 1684695"/>
              <a:gd name="connsiteX368" fmla="*/ 1036399 w 1684695"/>
              <a:gd name="connsiteY368" fmla="*/ 1044147 h 1684695"/>
              <a:gd name="connsiteX369" fmla="*/ 1058564 w 1684695"/>
              <a:gd name="connsiteY369" fmla="*/ 1057368 h 1684695"/>
              <a:gd name="connsiteX370" fmla="*/ 1024286 w 1684695"/>
              <a:gd name="connsiteY370" fmla="*/ 1045058 h 1684695"/>
              <a:gd name="connsiteX371" fmla="*/ 984935 w 1684695"/>
              <a:gd name="connsiteY371" fmla="*/ 1048015 h 1684695"/>
              <a:gd name="connsiteX372" fmla="*/ 1020763 w 1684695"/>
              <a:gd name="connsiteY372" fmla="*/ 1083929 h 1684695"/>
              <a:gd name="connsiteX373" fmla="*/ 1056646 w 1684695"/>
              <a:gd name="connsiteY373" fmla="*/ 1090415 h 1684695"/>
              <a:gd name="connsiteX374" fmla="*/ 1027645 w 1684695"/>
              <a:gd name="connsiteY374" fmla="*/ 1090827 h 1684695"/>
              <a:gd name="connsiteX375" fmla="*/ 1069609 w 1684695"/>
              <a:gd name="connsiteY375" fmla="*/ 1132892 h 1684695"/>
              <a:gd name="connsiteX376" fmla="*/ 1106863 w 1684695"/>
              <a:gd name="connsiteY376" fmla="*/ 1139626 h 1684695"/>
              <a:gd name="connsiteX377" fmla="*/ 1076754 w 1684695"/>
              <a:gd name="connsiteY377" fmla="*/ 1140054 h 1684695"/>
              <a:gd name="connsiteX378" fmla="*/ 1087778 w 1684695"/>
              <a:gd name="connsiteY378" fmla="*/ 1151105 h 1684695"/>
              <a:gd name="connsiteX379" fmla="*/ 1072709 w 1684695"/>
              <a:gd name="connsiteY379" fmla="*/ 1140111 h 1684695"/>
              <a:gd name="connsiteX380" fmla="*/ 1057230 w 1684695"/>
              <a:gd name="connsiteY380" fmla="*/ 1140331 h 1684695"/>
              <a:gd name="connsiteX381" fmla="*/ 1154246 w 1684695"/>
              <a:gd name="connsiteY381" fmla="*/ 1206505 h 1684695"/>
              <a:gd name="connsiteX382" fmla="*/ 1046723 w 1684695"/>
              <a:gd name="connsiteY382" fmla="*/ 1154752 h 1684695"/>
              <a:gd name="connsiteX383" fmla="*/ 1070698 w 1684695"/>
              <a:gd name="connsiteY383" fmla="*/ 1197674 h 1684695"/>
              <a:gd name="connsiteX384" fmla="*/ 1121822 w 1684695"/>
              <a:gd name="connsiteY384" fmla="*/ 1248921 h 1684695"/>
              <a:gd name="connsiteX385" fmla="*/ 1065547 w 1684695"/>
              <a:gd name="connsiteY385" fmla="*/ 1207867 h 1684695"/>
              <a:gd name="connsiteX386" fmla="*/ 1144570 w 1684695"/>
              <a:gd name="connsiteY386" fmla="*/ 1364263 h 1684695"/>
              <a:gd name="connsiteX387" fmla="*/ 1047091 w 1684695"/>
              <a:gd name="connsiteY387" fmla="*/ 1215265 h 1684695"/>
              <a:gd name="connsiteX388" fmla="*/ 1054835 w 1684695"/>
              <a:gd name="connsiteY388" fmla="*/ 1287596 h 1684695"/>
              <a:gd name="connsiteX389" fmla="*/ 1027159 w 1684695"/>
              <a:gd name="connsiteY389" fmla="*/ 1184798 h 1684695"/>
              <a:gd name="connsiteX390" fmla="*/ 989474 w 1684695"/>
              <a:gd name="connsiteY390" fmla="*/ 1127196 h 1684695"/>
              <a:gd name="connsiteX391" fmla="*/ 981482 w 1684695"/>
              <a:gd name="connsiteY391" fmla="*/ 1123349 h 1684695"/>
              <a:gd name="connsiteX392" fmla="*/ 982923 w 1684695"/>
              <a:gd name="connsiteY392" fmla="*/ 1136808 h 1684695"/>
              <a:gd name="connsiteX393" fmla="*/ 1006004 w 1684695"/>
              <a:gd name="connsiteY393" fmla="*/ 1178130 h 1684695"/>
              <a:gd name="connsiteX394" fmla="*/ 984645 w 1684695"/>
              <a:gd name="connsiteY394" fmla="*/ 1152897 h 1684695"/>
              <a:gd name="connsiteX395" fmla="*/ 990469 w 1684695"/>
              <a:gd name="connsiteY395" fmla="*/ 1207286 h 1684695"/>
              <a:gd name="connsiteX396" fmla="*/ 971712 w 1684695"/>
              <a:gd name="connsiteY396" fmla="*/ 1137616 h 1684695"/>
              <a:gd name="connsiteX397" fmla="*/ 944616 w 1684695"/>
              <a:gd name="connsiteY397" fmla="*/ 1105605 h 1684695"/>
              <a:gd name="connsiteX398" fmla="*/ 929391 w 1684695"/>
              <a:gd name="connsiteY398" fmla="*/ 1098277 h 1684695"/>
              <a:gd name="connsiteX399" fmla="*/ 927624 w 1684695"/>
              <a:gd name="connsiteY399" fmla="*/ 1100867 h 1684695"/>
              <a:gd name="connsiteX400" fmla="*/ 921145 w 1684695"/>
              <a:gd name="connsiteY400" fmla="*/ 1136707 h 1684695"/>
              <a:gd name="connsiteX401" fmla="*/ 920778 w 1684695"/>
              <a:gd name="connsiteY401" fmla="*/ 1110902 h 1684695"/>
              <a:gd name="connsiteX402" fmla="*/ 908418 w 1684695"/>
              <a:gd name="connsiteY402" fmla="*/ 1129024 h 1684695"/>
              <a:gd name="connsiteX403" fmla="*/ 903430 w 1684695"/>
              <a:gd name="connsiteY403" fmla="*/ 1156619 h 1684695"/>
              <a:gd name="connsiteX404" fmla="*/ 903147 w 1684695"/>
              <a:gd name="connsiteY404" fmla="*/ 1136751 h 1684695"/>
              <a:gd name="connsiteX405" fmla="*/ 883021 w 1684695"/>
              <a:gd name="connsiteY405" fmla="*/ 1166258 h 1684695"/>
              <a:gd name="connsiteX406" fmla="*/ 927951 w 1684695"/>
              <a:gd name="connsiteY406" fmla="*/ 1196904 h 1684695"/>
              <a:gd name="connsiteX407" fmla="*/ 980831 w 1684695"/>
              <a:gd name="connsiteY407" fmla="*/ 1206462 h 1684695"/>
              <a:gd name="connsiteX408" fmla="*/ 942757 w 1684695"/>
              <a:gd name="connsiteY408" fmla="*/ 1207003 h 1684695"/>
              <a:gd name="connsiteX409" fmla="*/ 970809 w 1684695"/>
              <a:gd name="connsiteY409" fmla="*/ 1226137 h 1684695"/>
              <a:gd name="connsiteX410" fmla="*/ 1007715 w 1684695"/>
              <a:gd name="connsiteY410" fmla="*/ 1232808 h 1684695"/>
              <a:gd name="connsiteX411" fmla="*/ 981143 w 1684695"/>
              <a:gd name="connsiteY411" fmla="*/ 1233186 h 1684695"/>
              <a:gd name="connsiteX412" fmla="*/ 1033082 w 1684695"/>
              <a:gd name="connsiteY412" fmla="*/ 1268613 h 1684695"/>
              <a:gd name="connsiteX413" fmla="*/ 975519 w 1684695"/>
              <a:gd name="connsiteY413" fmla="*/ 1240906 h 1684695"/>
              <a:gd name="connsiteX414" fmla="*/ 989052 w 1684695"/>
              <a:gd name="connsiteY414" fmla="*/ 1265135 h 1684695"/>
              <a:gd name="connsiteX415" fmla="*/ 963748 w 1684695"/>
              <a:gd name="connsiteY415" fmla="*/ 1235241 h 1684695"/>
              <a:gd name="connsiteX416" fmla="*/ 936142 w 1684695"/>
              <a:gd name="connsiteY416" fmla="*/ 1221953 h 1684695"/>
              <a:gd name="connsiteX417" fmla="*/ 953719 w 1684695"/>
              <a:gd name="connsiteY417" fmla="*/ 1253422 h 1684695"/>
              <a:gd name="connsiteX418" fmla="*/ 920854 w 1684695"/>
              <a:gd name="connsiteY418" fmla="*/ 1214595 h 1684695"/>
              <a:gd name="connsiteX419" fmla="*/ 871191 w 1684695"/>
              <a:gd name="connsiteY419" fmla="*/ 1190691 h 1684695"/>
              <a:gd name="connsiteX420" fmla="*/ 923594 w 1684695"/>
              <a:gd name="connsiteY420" fmla="*/ 1387205 h 1684695"/>
              <a:gd name="connsiteX421" fmla="*/ 867142 w 1684695"/>
              <a:gd name="connsiteY421" fmla="*/ 1259745 h 1684695"/>
              <a:gd name="connsiteX422" fmla="*/ 859778 w 1684695"/>
              <a:gd name="connsiteY422" fmla="*/ 1391721 h 1684695"/>
              <a:gd name="connsiteX423" fmla="*/ 896464 w 1684695"/>
              <a:gd name="connsiteY423" fmla="*/ 1529295 h 1684695"/>
              <a:gd name="connsiteX424" fmla="*/ 857065 w 1684695"/>
              <a:gd name="connsiteY424" fmla="*/ 1440338 h 1684695"/>
              <a:gd name="connsiteX425" fmla="*/ 843430 w 1684695"/>
              <a:gd name="connsiteY425" fmla="*/ 1684695 h 1684695"/>
              <a:gd name="connsiteX426" fmla="*/ 829575 w 1684695"/>
              <a:gd name="connsiteY426" fmla="*/ 1436398 h 1684695"/>
              <a:gd name="connsiteX427" fmla="*/ 788430 w 1684695"/>
              <a:gd name="connsiteY427" fmla="*/ 1529295 h 1684695"/>
              <a:gd name="connsiteX428" fmla="*/ 826742 w 1684695"/>
              <a:gd name="connsiteY428" fmla="*/ 1385626 h 1684695"/>
              <a:gd name="connsiteX429" fmla="*/ 820097 w 1684695"/>
              <a:gd name="connsiteY429" fmla="*/ 1266548 h 1684695"/>
              <a:gd name="connsiteX430" fmla="*/ 766658 w 1684695"/>
              <a:gd name="connsiteY430" fmla="*/ 1387205 h 1684695"/>
              <a:gd name="connsiteX431" fmla="*/ 816418 w 1684695"/>
              <a:gd name="connsiteY431" fmla="*/ 1200605 h 1684695"/>
              <a:gd name="connsiteX432" fmla="*/ 815832 w 1684695"/>
              <a:gd name="connsiteY432" fmla="*/ 1190110 h 1684695"/>
              <a:gd name="connsiteX433" fmla="*/ 764960 w 1684695"/>
              <a:gd name="connsiteY433" fmla="*/ 1214596 h 1684695"/>
              <a:gd name="connsiteX434" fmla="*/ 732095 w 1684695"/>
              <a:gd name="connsiteY434" fmla="*/ 1253423 h 1684695"/>
              <a:gd name="connsiteX435" fmla="*/ 749672 w 1684695"/>
              <a:gd name="connsiteY435" fmla="*/ 1221954 h 1684695"/>
              <a:gd name="connsiteX436" fmla="*/ 722066 w 1684695"/>
              <a:gd name="connsiteY436" fmla="*/ 1235242 h 1684695"/>
              <a:gd name="connsiteX437" fmla="*/ 696762 w 1684695"/>
              <a:gd name="connsiteY437" fmla="*/ 1265136 h 1684695"/>
              <a:gd name="connsiteX438" fmla="*/ 710295 w 1684695"/>
              <a:gd name="connsiteY438" fmla="*/ 1240907 h 1684695"/>
              <a:gd name="connsiteX439" fmla="*/ 652732 w 1684695"/>
              <a:gd name="connsiteY439" fmla="*/ 1268614 h 1684695"/>
              <a:gd name="connsiteX440" fmla="*/ 704671 w 1684695"/>
              <a:gd name="connsiteY440" fmla="*/ 1233187 h 1684695"/>
              <a:gd name="connsiteX441" fmla="*/ 678099 w 1684695"/>
              <a:gd name="connsiteY441" fmla="*/ 1232809 h 1684695"/>
              <a:gd name="connsiteX442" fmla="*/ 715005 w 1684695"/>
              <a:gd name="connsiteY442" fmla="*/ 1226138 h 1684695"/>
              <a:gd name="connsiteX443" fmla="*/ 743057 w 1684695"/>
              <a:gd name="connsiteY443" fmla="*/ 1207004 h 1684695"/>
              <a:gd name="connsiteX444" fmla="*/ 704983 w 1684695"/>
              <a:gd name="connsiteY444" fmla="*/ 1206463 h 1684695"/>
              <a:gd name="connsiteX445" fmla="*/ 757863 w 1684695"/>
              <a:gd name="connsiteY445" fmla="*/ 1196905 h 1684695"/>
              <a:gd name="connsiteX446" fmla="*/ 814072 w 1684695"/>
              <a:gd name="connsiteY446" fmla="*/ 1158565 h 1684695"/>
              <a:gd name="connsiteX447" fmla="*/ 812454 w 1684695"/>
              <a:gd name="connsiteY447" fmla="*/ 1129570 h 1684695"/>
              <a:gd name="connsiteX448" fmla="*/ 777457 w 1684695"/>
              <a:gd name="connsiteY448" fmla="*/ 1180878 h 1684695"/>
              <a:gd name="connsiteX449" fmla="*/ 811384 w 1684695"/>
              <a:gd name="connsiteY449" fmla="*/ 1110391 h 1684695"/>
              <a:gd name="connsiteX450" fmla="*/ 811175 w 1684695"/>
              <a:gd name="connsiteY450" fmla="*/ 1106651 h 1684695"/>
              <a:gd name="connsiteX451" fmla="*/ 782895 w 1684695"/>
              <a:gd name="connsiteY451" fmla="*/ 1122447 h 1684695"/>
              <a:gd name="connsiteX452" fmla="*/ 810741 w 1684695"/>
              <a:gd name="connsiteY452" fmla="*/ 1098877 h 1684695"/>
              <a:gd name="connsiteX453" fmla="*/ 809180 w 1684695"/>
              <a:gd name="connsiteY453" fmla="*/ 1070902 h 1684695"/>
              <a:gd name="connsiteX454" fmla="*/ 747834 w 1684695"/>
              <a:gd name="connsiteY454" fmla="*/ 1100430 h 1684695"/>
              <a:gd name="connsiteX455" fmla="*/ 751544 w 1684695"/>
              <a:gd name="connsiteY455" fmla="*/ 1110762 h 1684695"/>
              <a:gd name="connsiteX456" fmla="*/ 745928 w 1684695"/>
              <a:gd name="connsiteY456" fmla="*/ 1101347 h 1684695"/>
              <a:gd name="connsiteX457" fmla="*/ 737078 w 1684695"/>
              <a:gd name="connsiteY457" fmla="*/ 1105607 h 1684695"/>
              <a:gd name="connsiteX458" fmla="*/ 730883 w 1684695"/>
              <a:gd name="connsiteY458" fmla="*/ 1112927 h 1684695"/>
              <a:gd name="connsiteX459" fmla="*/ 727038 w 1684695"/>
              <a:gd name="connsiteY459" fmla="*/ 1164084 h 1684695"/>
              <a:gd name="connsiteX460" fmla="*/ 723821 w 1684695"/>
              <a:gd name="connsiteY460" fmla="*/ 1121270 h 1684695"/>
              <a:gd name="connsiteX461" fmla="*/ 675690 w 1684695"/>
              <a:gd name="connsiteY461" fmla="*/ 1178132 h 1684695"/>
              <a:gd name="connsiteX462" fmla="*/ 708523 w 1684695"/>
              <a:gd name="connsiteY462" fmla="*/ 1119351 h 1684695"/>
              <a:gd name="connsiteX463" fmla="*/ 656957 w 1684695"/>
              <a:gd name="connsiteY463" fmla="*/ 1144171 h 1684695"/>
              <a:gd name="connsiteX464" fmla="*/ 609692 w 1684695"/>
              <a:gd name="connsiteY464" fmla="*/ 1200010 h 1684695"/>
              <a:gd name="connsiteX465" fmla="*/ 634971 w 1684695"/>
              <a:gd name="connsiteY465" fmla="*/ 1154754 h 1684695"/>
              <a:gd name="connsiteX466" fmla="*/ 527448 w 1684695"/>
              <a:gd name="connsiteY466" fmla="*/ 1206507 h 1684695"/>
              <a:gd name="connsiteX467" fmla="*/ 624464 w 1684695"/>
              <a:gd name="connsiteY467" fmla="*/ 1140333 h 1684695"/>
              <a:gd name="connsiteX468" fmla="*/ 574831 w 1684695"/>
              <a:gd name="connsiteY468" fmla="*/ 1139628 h 1684695"/>
              <a:gd name="connsiteX469" fmla="*/ 643767 w 1684695"/>
              <a:gd name="connsiteY469" fmla="*/ 1127167 h 1684695"/>
              <a:gd name="connsiteX470" fmla="*/ 696165 w 1684695"/>
              <a:gd name="connsiteY470" fmla="*/ 1091427 h 1684695"/>
              <a:gd name="connsiteX471" fmla="*/ 646690 w 1684695"/>
              <a:gd name="connsiteY471" fmla="*/ 1090725 h 1684695"/>
              <a:gd name="connsiteX472" fmla="*/ 645152 w 1684695"/>
              <a:gd name="connsiteY472" fmla="*/ 1111190 h 1684695"/>
              <a:gd name="connsiteX473" fmla="*/ 643611 w 1684695"/>
              <a:gd name="connsiteY473" fmla="*/ 1090681 h 1684695"/>
              <a:gd name="connsiteX474" fmla="*/ 625048 w 1684695"/>
              <a:gd name="connsiteY474" fmla="*/ 1090417 h 1684695"/>
              <a:gd name="connsiteX475" fmla="*/ 643343 w 1684695"/>
              <a:gd name="connsiteY475" fmla="*/ 1087110 h 1684695"/>
              <a:gd name="connsiteX476" fmla="*/ 641725 w 1684695"/>
              <a:gd name="connsiteY476" fmla="*/ 1065579 h 1684695"/>
              <a:gd name="connsiteX477" fmla="*/ 631546 w 1684695"/>
              <a:gd name="connsiteY477" fmla="*/ 1082644 h 1684695"/>
              <a:gd name="connsiteX478" fmla="*/ 641024 w 1684695"/>
              <a:gd name="connsiteY478" fmla="*/ 1056252 h 1684695"/>
              <a:gd name="connsiteX479" fmla="*/ 639380 w 1684695"/>
              <a:gd name="connsiteY479" fmla="*/ 1034378 h 1684695"/>
              <a:gd name="connsiteX480" fmla="*/ 626160 w 1684695"/>
              <a:gd name="connsiteY480" fmla="*/ 1056542 h 1684695"/>
              <a:gd name="connsiteX481" fmla="*/ 638470 w 1684695"/>
              <a:gd name="connsiteY481" fmla="*/ 1022265 h 1684695"/>
              <a:gd name="connsiteX482" fmla="*/ 635513 w 1684695"/>
              <a:gd name="connsiteY482" fmla="*/ 982913 h 1684695"/>
              <a:gd name="connsiteX483" fmla="*/ 600749 w 1684695"/>
              <a:gd name="connsiteY483" fmla="*/ 1017593 h 1684695"/>
              <a:gd name="connsiteX484" fmla="*/ 594280 w 1684695"/>
              <a:gd name="connsiteY484" fmla="*/ 1053384 h 1684695"/>
              <a:gd name="connsiteX485" fmla="*/ 593869 w 1684695"/>
              <a:gd name="connsiteY485" fmla="*/ 1024457 h 1684695"/>
              <a:gd name="connsiteX486" fmla="*/ 551787 w 1684695"/>
              <a:gd name="connsiteY486" fmla="*/ 1066439 h 1684695"/>
              <a:gd name="connsiteX487" fmla="*/ 545069 w 1684695"/>
              <a:gd name="connsiteY487" fmla="*/ 1103601 h 1684695"/>
              <a:gd name="connsiteX488" fmla="*/ 544642 w 1684695"/>
              <a:gd name="connsiteY488" fmla="*/ 1073566 h 1684695"/>
              <a:gd name="connsiteX489" fmla="*/ 532423 w 1684695"/>
              <a:gd name="connsiteY489" fmla="*/ 1085756 h 1684695"/>
              <a:gd name="connsiteX490" fmla="*/ 544579 w 1684695"/>
              <a:gd name="connsiteY490" fmla="*/ 1069093 h 1684695"/>
              <a:gd name="connsiteX491" fmla="*/ 544364 w 1684695"/>
              <a:gd name="connsiteY491" fmla="*/ 1053968 h 1684695"/>
              <a:gd name="connsiteX492" fmla="*/ 478190 w 1684695"/>
              <a:gd name="connsiteY492" fmla="*/ 1150984 h 1684695"/>
              <a:gd name="connsiteX493" fmla="*/ 529943 w 1684695"/>
              <a:gd name="connsiteY493" fmla="*/ 1043461 h 1684695"/>
              <a:gd name="connsiteX494" fmla="*/ 487193 w 1684695"/>
              <a:gd name="connsiteY494" fmla="*/ 1067341 h 1684695"/>
              <a:gd name="connsiteX495" fmla="*/ 434607 w 1684695"/>
              <a:gd name="connsiteY495" fmla="*/ 1119800 h 1684695"/>
              <a:gd name="connsiteX496" fmla="*/ 475661 w 1684695"/>
              <a:gd name="connsiteY496" fmla="*/ 1063525 h 1684695"/>
              <a:gd name="connsiteX497" fmla="*/ 319265 w 1684695"/>
              <a:gd name="connsiteY497" fmla="*/ 1142548 h 1684695"/>
              <a:gd name="connsiteX498" fmla="*/ 468263 w 1684695"/>
              <a:gd name="connsiteY498" fmla="*/ 1045069 h 1684695"/>
              <a:gd name="connsiteX499" fmla="*/ 395932 w 1684695"/>
              <a:gd name="connsiteY499" fmla="*/ 1052813 h 1684695"/>
              <a:gd name="connsiteX500" fmla="*/ 498730 w 1684695"/>
              <a:gd name="connsiteY500" fmla="*/ 1025137 h 1684695"/>
              <a:gd name="connsiteX501" fmla="*/ 557164 w 1684695"/>
              <a:gd name="connsiteY501" fmla="*/ 986907 h 1684695"/>
              <a:gd name="connsiteX502" fmla="*/ 560780 w 1684695"/>
              <a:gd name="connsiteY502" fmla="*/ 979395 h 1684695"/>
              <a:gd name="connsiteX503" fmla="*/ 545418 w 1684695"/>
              <a:gd name="connsiteY503" fmla="*/ 981040 h 1684695"/>
              <a:gd name="connsiteX504" fmla="*/ 506565 w 1684695"/>
              <a:gd name="connsiteY504" fmla="*/ 1002742 h 1684695"/>
              <a:gd name="connsiteX505" fmla="*/ 530291 w 1684695"/>
              <a:gd name="connsiteY505" fmla="*/ 982660 h 1684695"/>
              <a:gd name="connsiteX506" fmla="*/ 476242 w 1684695"/>
              <a:gd name="connsiteY506" fmla="*/ 988447 h 1684695"/>
              <a:gd name="connsiteX507" fmla="*/ 545476 w 1684695"/>
              <a:gd name="connsiteY507" fmla="*/ 969807 h 1684695"/>
              <a:gd name="connsiteX508" fmla="*/ 579090 w 1684695"/>
              <a:gd name="connsiteY508" fmla="*/ 941354 h 1684695"/>
              <a:gd name="connsiteX509" fmla="*/ 585681 w 1684695"/>
              <a:gd name="connsiteY509" fmla="*/ 927661 h 1684695"/>
              <a:gd name="connsiteX510" fmla="*/ 582661 w 1684695"/>
              <a:gd name="connsiteY510" fmla="*/ 925602 h 1684695"/>
              <a:gd name="connsiteX511" fmla="*/ 546821 w 1684695"/>
              <a:gd name="connsiteY511" fmla="*/ 919123 h 1684695"/>
              <a:gd name="connsiteX512" fmla="*/ 572626 w 1684695"/>
              <a:gd name="connsiteY512" fmla="*/ 918756 h 1684695"/>
              <a:gd name="connsiteX513" fmla="*/ 554504 w 1684695"/>
              <a:gd name="connsiteY513" fmla="*/ 906396 h 1684695"/>
              <a:gd name="connsiteX514" fmla="*/ 526909 w 1684695"/>
              <a:gd name="connsiteY514" fmla="*/ 901408 h 1684695"/>
              <a:gd name="connsiteX515" fmla="*/ 546777 w 1684695"/>
              <a:gd name="connsiteY515" fmla="*/ 901126 h 1684695"/>
              <a:gd name="connsiteX516" fmla="*/ 517489 w 1684695"/>
              <a:gd name="connsiteY516" fmla="*/ 881149 h 1684695"/>
              <a:gd name="connsiteX517" fmla="*/ 487791 w 1684695"/>
              <a:gd name="connsiteY517" fmla="*/ 924689 h 1684695"/>
              <a:gd name="connsiteX518" fmla="*/ 478233 w 1684695"/>
              <a:gd name="connsiteY518" fmla="*/ 977569 h 1684695"/>
              <a:gd name="connsiteX519" fmla="*/ 477692 w 1684695"/>
              <a:gd name="connsiteY519" fmla="*/ 939495 h 1684695"/>
              <a:gd name="connsiteX520" fmla="*/ 458558 w 1684695"/>
              <a:gd name="connsiteY520" fmla="*/ 967547 h 1684695"/>
              <a:gd name="connsiteX521" fmla="*/ 451887 w 1684695"/>
              <a:gd name="connsiteY521" fmla="*/ 1004453 h 1684695"/>
              <a:gd name="connsiteX522" fmla="*/ 451509 w 1684695"/>
              <a:gd name="connsiteY522" fmla="*/ 977881 h 1684695"/>
              <a:gd name="connsiteX523" fmla="*/ 416082 w 1684695"/>
              <a:gd name="connsiteY523" fmla="*/ 1029820 h 1684695"/>
              <a:gd name="connsiteX524" fmla="*/ 443789 w 1684695"/>
              <a:gd name="connsiteY524" fmla="*/ 972257 h 1684695"/>
              <a:gd name="connsiteX525" fmla="*/ 419560 w 1684695"/>
              <a:gd name="connsiteY525" fmla="*/ 985790 h 1684695"/>
              <a:gd name="connsiteX526" fmla="*/ 449454 w 1684695"/>
              <a:gd name="connsiteY526" fmla="*/ 960486 h 1684695"/>
              <a:gd name="connsiteX527" fmla="*/ 462742 w 1684695"/>
              <a:gd name="connsiteY527" fmla="*/ 932880 h 1684695"/>
              <a:gd name="connsiteX528" fmla="*/ 431273 w 1684695"/>
              <a:gd name="connsiteY528" fmla="*/ 950457 h 1684695"/>
              <a:gd name="connsiteX529" fmla="*/ 470100 w 1684695"/>
              <a:gd name="connsiteY529" fmla="*/ 917592 h 1684695"/>
              <a:gd name="connsiteX530" fmla="*/ 494004 w 1684695"/>
              <a:gd name="connsiteY530" fmla="*/ 867929 h 1684695"/>
              <a:gd name="connsiteX531" fmla="*/ 297490 w 1684695"/>
              <a:gd name="connsiteY531" fmla="*/ 920332 h 1684695"/>
              <a:gd name="connsiteX532" fmla="*/ 424950 w 1684695"/>
              <a:gd name="connsiteY532" fmla="*/ 863880 h 1684695"/>
              <a:gd name="connsiteX533" fmla="*/ 292974 w 1684695"/>
              <a:gd name="connsiteY533" fmla="*/ 856516 h 1684695"/>
              <a:gd name="connsiteX534" fmla="*/ 155400 w 1684695"/>
              <a:gd name="connsiteY534" fmla="*/ 893202 h 1684695"/>
              <a:gd name="connsiteX535" fmla="*/ 244357 w 1684695"/>
              <a:gd name="connsiteY535" fmla="*/ 853803 h 1684695"/>
              <a:gd name="connsiteX536" fmla="*/ 0 w 1684695"/>
              <a:gd name="connsiteY536" fmla="*/ 840168 h 1684695"/>
              <a:gd name="connsiteX537" fmla="*/ 248297 w 1684695"/>
              <a:gd name="connsiteY537" fmla="*/ 826313 h 1684695"/>
              <a:gd name="connsiteX538" fmla="*/ 155400 w 1684695"/>
              <a:gd name="connsiteY538" fmla="*/ 785168 h 1684695"/>
              <a:gd name="connsiteX539" fmla="*/ 299069 w 1684695"/>
              <a:gd name="connsiteY539" fmla="*/ 823480 h 1684695"/>
              <a:gd name="connsiteX540" fmla="*/ 418147 w 1684695"/>
              <a:gd name="connsiteY540" fmla="*/ 816835 h 1684695"/>
              <a:gd name="connsiteX541" fmla="*/ 297490 w 1684695"/>
              <a:gd name="connsiteY541" fmla="*/ 763396 h 1684695"/>
              <a:gd name="connsiteX542" fmla="*/ 484090 w 1684695"/>
              <a:gd name="connsiteY542" fmla="*/ 813156 h 1684695"/>
              <a:gd name="connsiteX543" fmla="*/ 494585 w 1684695"/>
              <a:gd name="connsiteY543" fmla="*/ 812570 h 1684695"/>
              <a:gd name="connsiteX544" fmla="*/ 470099 w 1684695"/>
              <a:gd name="connsiteY544" fmla="*/ 761698 h 1684695"/>
              <a:gd name="connsiteX545" fmla="*/ 431272 w 1684695"/>
              <a:gd name="connsiteY545" fmla="*/ 728833 h 1684695"/>
              <a:gd name="connsiteX546" fmla="*/ 462741 w 1684695"/>
              <a:gd name="connsiteY546" fmla="*/ 746410 h 1684695"/>
              <a:gd name="connsiteX547" fmla="*/ 449453 w 1684695"/>
              <a:gd name="connsiteY547" fmla="*/ 718804 h 1684695"/>
              <a:gd name="connsiteX548" fmla="*/ 419559 w 1684695"/>
              <a:gd name="connsiteY548" fmla="*/ 693500 h 1684695"/>
              <a:gd name="connsiteX549" fmla="*/ 443788 w 1684695"/>
              <a:gd name="connsiteY549" fmla="*/ 707033 h 1684695"/>
              <a:gd name="connsiteX550" fmla="*/ 416081 w 1684695"/>
              <a:gd name="connsiteY550" fmla="*/ 649470 h 1684695"/>
              <a:gd name="connsiteX551" fmla="*/ 451508 w 1684695"/>
              <a:gd name="connsiteY551" fmla="*/ 701409 h 1684695"/>
              <a:gd name="connsiteX552" fmla="*/ 451886 w 1684695"/>
              <a:gd name="connsiteY552" fmla="*/ 674837 h 1684695"/>
              <a:gd name="connsiteX553" fmla="*/ 458557 w 1684695"/>
              <a:gd name="connsiteY553" fmla="*/ 711743 h 1684695"/>
              <a:gd name="connsiteX554" fmla="*/ 477691 w 1684695"/>
              <a:gd name="connsiteY554" fmla="*/ 739795 h 1684695"/>
              <a:gd name="connsiteX555" fmla="*/ 478232 w 1684695"/>
              <a:gd name="connsiteY555" fmla="*/ 701721 h 1684695"/>
              <a:gd name="connsiteX556" fmla="*/ 487790 w 1684695"/>
              <a:gd name="connsiteY556" fmla="*/ 754601 h 1684695"/>
              <a:gd name="connsiteX557" fmla="*/ 526130 w 1684695"/>
              <a:gd name="connsiteY557" fmla="*/ 810810 h 1684695"/>
              <a:gd name="connsiteX558" fmla="*/ 552365 w 1684695"/>
              <a:gd name="connsiteY558" fmla="*/ 809346 h 1684695"/>
              <a:gd name="connsiteX559" fmla="*/ 502650 w 1684695"/>
              <a:gd name="connsiteY559" fmla="*/ 775435 h 1684695"/>
              <a:gd name="connsiteX560" fmla="*/ 570949 w 1684695"/>
              <a:gd name="connsiteY560" fmla="*/ 808309 h 1684695"/>
              <a:gd name="connsiteX561" fmla="*/ 576241 w 1684695"/>
              <a:gd name="connsiteY561" fmla="*/ 808014 h 1684695"/>
              <a:gd name="connsiteX562" fmla="*/ 561081 w 1684695"/>
              <a:gd name="connsiteY562" fmla="*/ 780874 h 1684695"/>
              <a:gd name="connsiteX563" fmla="*/ 583702 w 1684695"/>
              <a:gd name="connsiteY563" fmla="*/ 807598 h 1684695"/>
              <a:gd name="connsiteX564" fmla="*/ 613793 w 1684695"/>
              <a:gd name="connsiteY564" fmla="*/ 805918 h 1684695"/>
              <a:gd name="connsiteX565" fmla="*/ 585423 w 1684695"/>
              <a:gd name="connsiteY565" fmla="*/ 746978 h 1684695"/>
              <a:gd name="connsiteX566" fmla="*/ 575956 w 1684695"/>
              <a:gd name="connsiteY566" fmla="*/ 750377 h 1684695"/>
              <a:gd name="connsiteX567" fmla="*/ 584583 w 1684695"/>
              <a:gd name="connsiteY567" fmla="*/ 745232 h 1684695"/>
              <a:gd name="connsiteX568" fmla="*/ 579088 w 1684695"/>
              <a:gd name="connsiteY568" fmla="*/ 733816 h 1684695"/>
              <a:gd name="connsiteX569" fmla="*/ 574287 w 1684695"/>
              <a:gd name="connsiteY569" fmla="*/ 729753 h 1684695"/>
              <a:gd name="connsiteX570" fmla="*/ 522634 w 1684695"/>
              <a:gd name="connsiteY570" fmla="*/ 725871 h 1684695"/>
              <a:gd name="connsiteX571" fmla="*/ 565863 w 1684695"/>
              <a:gd name="connsiteY571" fmla="*/ 722622 h 1684695"/>
              <a:gd name="connsiteX572" fmla="*/ 506563 w 1684695"/>
              <a:gd name="connsiteY572" fmla="*/ 672428 h 1684695"/>
              <a:gd name="connsiteX573" fmla="*/ 565344 w 1684695"/>
              <a:gd name="connsiteY573" fmla="*/ 705261 h 1684695"/>
              <a:gd name="connsiteX574" fmla="*/ 540524 w 1684695"/>
              <a:gd name="connsiteY574" fmla="*/ 653695 h 1684695"/>
              <a:gd name="connsiteX575" fmla="*/ 484685 w 1684695"/>
              <a:gd name="connsiteY575" fmla="*/ 606430 h 1684695"/>
              <a:gd name="connsiteX576" fmla="*/ 529941 w 1684695"/>
              <a:gd name="connsiteY576" fmla="*/ 631709 h 1684695"/>
              <a:gd name="connsiteX577" fmla="*/ 478188 w 1684695"/>
              <a:gd name="connsiteY577" fmla="*/ 524186 h 1684695"/>
              <a:gd name="connsiteX578" fmla="*/ 544362 w 1684695"/>
              <a:gd name="connsiteY578" fmla="*/ 621202 h 1684695"/>
              <a:gd name="connsiteX579" fmla="*/ 545067 w 1684695"/>
              <a:gd name="connsiteY579" fmla="*/ 571569 h 1684695"/>
              <a:gd name="connsiteX580" fmla="*/ 557528 w 1684695"/>
              <a:gd name="connsiteY580" fmla="*/ 640505 h 1684695"/>
              <a:gd name="connsiteX581" fmla="*/ 593268 w 1684695"/>
              <a:gd name="connsiteY581" fmla="*/ 692903 h 1684695"/>
              <a:gd name="connsiteX582" fmla="*/ 593943 w 1684695"/>
              <a:gd name="connsiteY582" fmla="*/ 645369 h 1684695"/>
              <a:gd name="connsiteX583" fmla="*/ 575528 w 1684695"/>
              <a:gd name="connsiteY583" fmla="*/ 643985 h 1684695"/>
              <a:gd name="connsiteX584" fmla="*/ 593982 w 1684695"/>
              <a:gd name="connsiteY584" fmla="*/ 642599 h 1684695"/>
              <a:gd name="connsiteX585" fmla="*/ 594278 w 1684695"/>
              <a:gd name="connsiteY585" fmla="*/ 621786 h 1684695"/>
              <a:gd name="connsiteX586" fmla="*/ 597986 w 1684695"/>
              <a:gd name="connsiteY586" fmla="*/ 642298 h 1684695"/>
              <a:gd name="connsiteX587" fmla="*/ 621139 w 1684695"/>
              <a:gd name="connsiteY587" fmla="*/ 640558 h 1684695"/>
              <a:gd name="connsiteX588" fmla="*/ 604074 w 1684695"/>
              <a:gd name="connsiteY588" fmla="*/ 630379 h 1684695"/>
              <a:gd name="connsiteX589" fmla="*/ 630466 w 1684695"/>
              <a:gd name="connsiteY589" fmla="*/ 639857 h 1684695"/>
              <a:gd name="connsiteX590" fmla="*/ 652340 w 1684695"/>
              <a:gd name="connsiteY590" fmla="*/ 638214 h 1684695"/>
              <a:gd name="connsiteX591" fmla="*/ 630175 w 1684695"/>
              <a:gd name="connsiteY591" fmla="*/ 624993 h 1684695"/>
              <a:gd name="connsiteX592" fmla="*/ 664453 w 1684695"/>
              <a:gd name="connsiteY592" fmla="*/ 637303 h 1684695"/>
              <a:gd name="connsiteX593" fmla="*/ 703804 w 1684695"/>
              <a:gd name="connsiteY593" fmla="*/ 634346 h 1684695"/>
              <a:gd name="connsiteX594" fmla="*/ 670272 w 1684695"/>
              <a:gd name="connsiteY594" fmla="*/ 600733 h 1684695"/>
              <a:gd name="connsiteX595" fmla="*/ 634573 w 1684695"/>
              <a:gd name="connsiteY595" fmla="*/ 594280 h 1684695"/>
              <a:gd name="connsiteX596" fmla="*/ 663426 w 1684695"/>
              <a:gd name="connsiteY596" fmla="*/ 593871 h 1684695"/>
              <a:gd name="connsiteX597" fmla="*/ 621427 w 1684695"/>
              <a:gd name="connsiteY597" fmla="*/ 551770 h 1684695"/>
              <a:gd name="connsiteX598" fmla="*/ 584356 w 1684695"/>
              <a:gd name="connsiteY598" fmla="*/ 545069 h 1684695"/>
              <a:gd name="connsiteX599" fmla="*/ 614318 w 1684695"/>
              <a:gd name="connsiteY599" fmla="*/ 544644 h 1684695"/>
              <a:gd name="connsiteX600" fmla="*/ 600962 w 1684695"/>
              <a:gd name="connsiteY600" fmla="*/ 531256 h 1684695"/>
              <a:gd name="connsiteX601" fmla="*/ 619218 w 1684695"/>
              <a:gd name="connsiteY601" fmla="*/ 544574 h 1684695"/>
              <a:gd name="connsiteX602" fmla="*/ 633989 w 1684695"/>
              <a:gd name="connsiteY602" fmla="*/ 544364 h 1684695"/>
              <a:gd name="connsiteX603" fmla="*/ 536973 w 1684695"/>
              <a:gd name="connsiteY603" fmla="*/ 478190 h 1684695"/>
              <a:gd name="connsiteX604" fmla="*/ 644496 w 1684695"/>
              <a:gd name="connsiteY604" fmla="*/ 529943 h 1684695"/>
              <a:gd name="connsiteX605" fmla="*/ 620713 w 1684695"/>
              <a:gd name="connsiteY605" fmla="*/ 487366 h 1684695"/>
              <a:gd name="connsiteX606" fmla="*/ 566917 w 1684695"/>
              <a:gd name="connsiteY606" fmla="*/ 433440 h 1684695"/>
              <a:gd name="connsiteX607" fmla="*/ 623192 w 1684695"/>
              <a:gd name="connsiteY607" fmla="*/ 474494 h 1684695"/>
              <a:gd name="connsiteX608" fmla="*/ 544170 w 1684695"/>
              <a:gd name="connsiteY608" fmla="*/ 318098 h 1684695"/>
              <a:gd name="connsiteX609" fmla="*/ 641648 w 1684695"/>
              <a:gd name="connsiteY609" fmla="*/ 467096 h 1684695"/>
              <a:gd name="connsiteX610" fmla="*/ 633904 w 1684695"/>
              <a:gd name="connsiteY610" fmla="*/ 394765 h 1684695"/>
              <a:gd name="connsiteX611" fmla="*/ 661581 w 1684695"/>
              <a:gd name="connsiteY611" fmla="*/ 497563 h 1684695"/>
              <a:gd name="connsiteX612" fmla="*/ 700354 w 1684695"/>
              <a:gd name="connsiteY612" fmla="*/ 556830 h 1684695"/>
              <a:gd name="connsiteX613" fmla="*/ 707386 w 1684695"/>
              <a:gd name="connsiteY613" fmla="*/ 560215 h 1684695"/>
              <a:gd name="connsiteX614" fmla="*/ 705538 w 1684695"/>
              <a:gd name="connsiteY614" fmla="*/ 542949 h 1684695"/>
              <a:gd name="connsiteX615" fmla="*/ 685215 w 1684695"/>
              <a:gd name="connsiteY615" fmla="*/ 506565 h 1684695"/>
              <a:gd name="connsiteX616" fmla="*/ 704021 w 1684695"/>
              <a:gd name="connsiteY616" fmla="*/ 528783 h 1684695"/>
              <a:gd name="connsiteX617" fmla="*/ 698271 w 1684695"/>
              <a:gd name="connsiteY617" fmla="*/ 475075 h 1684695"/>
              <a:gd name="connsiteX618" fmla="*/ 716794 w 1684695"/>
              <a:gd name="connsiteY618" fmla="*/ 543873 h 1684695"/>
              <a:gd name="connsiteX619" fmla="*/ 746603 w 1684695"/>
              <a:gd name="connsiteY619" fmla="*/ 579090 h 1684695"/>
              <a:gd name="connsiteX620" fmla="*/ 758763 w 1684695"/>
              <a:gd name="connsiteY620" fmla="*/ 584943 h 1684695"/>
              <a:gd name="connsiteX621" fmla="*/ 761116 w 1684695"/>
              <a:gd name="connsiteY621" fmla="*/ 581494 h 1684695"/>
              <a:gd name="connsiteX622" fmla="*/ 767594 w 1684695"/>
              <a:gd name="connsiteY622" fmla="*/ 545654 h 1684695"/>
              <a:gd name="connsiteX623" fmla="*/ 767961 w 1684695"/>
              <a:gd name="connsiteY623" fmla="*/ 571459 h 1684695"/>
              <a:gd name="connsiteX624" fmla="*/ 780321 w 1684695"/>
              <a:gd name="connsiteY624" fmla="*/ 553337 h 1684695"/>
              <a:gd name="connsiteX625" fmla="*/ 785309 w 1684695"/>
              <a:gd name="connsiteY625" fmla="*/ 525742 h 1684695"/>
              <a:gd name="connsiteX626" fmla="*/ 785592 w 1684695"/>
              <a:gd name="connsiteY626" fmla="*/ 545610 h 1684695"/>
              <a:gd name="connsiteX627" fmla="*/ 805419 w 1684695"/>
              <a:gd name="connsiteY627" fmla="*/ 516542 h 1684695"/>
              <a:gd name="connsiteX628" fmla="*/ 763268 w 1684695"/>
              <a:gd name="connsiteY628" fmla="*/ 487791 h 1684695"/>
              <a:gd name="connsiteX629" fmla="*/ 710388 w 1684695"/>
              <a:gd name="connsiteY629" fmla="*/ 478233 h 1684695"/>
              <a:gd name="connsiteX630" fmla="*/ 748462 w 1684695"/>
              <a:gd name="connsiteY630" fmla="*/ 477692 h 1684695"/>
              <a:gd name="connsiteX631" fmla="*/ 720410 w 1684695"/>
              <a:gd name="connsiteY631" fmla="*/ 458558 h 1684695"/>
              <a:gd name="connsiteX632" fmla="*/ 683504 w 1684695"/>
              <a:gd name="connsiteY632" fmla="*/ 451887 h 1684695"/>
              <a:gd name="connsiteX633" fmla="*/ 710076 w 1684695"/>
              <a:gd name="connsiteY633" fmla="*/ 451509 h 1684695"/>
              <a:gd name="connsiteX634" fmla="*/ 658137 w 1684695"/>
              <a:gd name="connsiteY634" fmla="*/ 416082 h 1684695"/>
              <a:gd name="connsiteX635" fmla="*/ 715700 w 1684695"/>
              <a:gd name="connsiteY635" fmla="*/ 443789 h 1684695"/>
              <a:gd name="connsiteX636" fmla="*/ 702167 w 1684695"/>
              <a:gd name="connsiteY636" fmla="*/ 419560 h 1684695"/>
              <a:gd name="connsiteX637" fmla="*/ 727471 w 1684695"/>
              <a:gd name="connsiteY637" fmla="*/ 449454 h 1684695"/>
              <a:gd name="connsiteX638" fmla="*/ 755077 w 1684695"/>
              <a:gd name="connsiteY638" fmla="*/ 462742 h 1684695"/>
              <a:gd name="connsiteX639" fmla="*/ 737500 w 1684695"/>
              <a:gd name="connsiteY639" fmla="*/ 431273 h 1684695"/>
              <a:gd name="connsiteX640" fmla="*/ 770365 w 1684695"/>
              <a:gd name="connsiteY640" fmla="*/ 470100 h 1684695"/>
              <a:gd name="connsiteX641" fmla="*/ 820028 w 1684695"/>
              <a:gd name="connsiteY641" fmla="*/ 494004 h 1684695"/>
              <a:gd name="connsiteX642" fmla="*/ 767625 w 1684695"/>
              <a:gd name="connsiteY642" fmla="*/ 297490 h 1684695"/>
              <a:gd name="connsiteX643" fmla="*/ 824077 w 1684695"/>
              <a:gd name="connsiteY643" fmla="*/ 424950 h 1684695"/>
              <a:gd name="connsiteX644" fmla="*/ 831441 w 1684695"/>
              <a:gd name="connsiteY644" fmla="*/ 292974 h 1684695"/>
              <a:gd name="connsiteX645" fmla="*/ 794755 w 1684695"/>
              <a:gd name="connsiteY645" fmla="*/ 155400 h 1684695"/>
              <a:gd name="connsiteX646" fmla="*/ 834154 w 1684695"/>
              <a:gd name="connsiteY646" fmla="*/ 244357 h 1684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</a:cxnLst>
            <a:rect l="l" t="t" r="r" b="b"/>
            <a:pathLst>
              <a:path w="1684695" h="1684695">
                <a:moveTo>
                  <a:pt x="1046136" y="1169451"/>
                </a:moveTo>
                <a:lnTo>
                  <a:pt x="1049825" y="1176751"/>
                </a:lnTo>
                <a:lnTo>
                  <a:pt x="1066263" y="1193229"/>
                </a:lnTo>
                <a:close/>
                <a:moveTo>
                  <a:pt x="1007145" y="1092282"/>
                </a:moveTo>
                <a:lnTo>
                  <a:pt x="1017852" y="1113472"/>
                </a:lnTo>
                <a:lnTo>
                  <a:pt x="1037927" y="1127165"/>
                </a:lnTo>
                <a:lnTo>
                  <a:pt x="1060574" y="1131259"/>
                </a:lnTo>
                <a:close/>
                <a:moveTo>
                  <a:pt x="877545" y="1073322"/>
                </a:moveTo>
                <a:lnTo>
                  <a:pt x="872750" y="1159252"/>
                </a:lnTo>
                <a:lnTo>
                  <a:pt x="881770" y="1165405"/>
                </a:lnTo>
                <a:lnTo>
                  <a:pt x="896896" y="1133977"/>
                </a:lnTo>
                <a:lnTo>
                  <a:pt x="880285" y="1143255"/>
                </a:lnTo>
                <a:lnTo>
                  <a:pt x="900781" y="1125907"/>
                </a:lnTo>
                <a:lnTo>
                  <a:pt x="911325" y="1104001"/>
                </a:lnTo>
                <a:lnTo>
                  <a:pt x="887523" y="1117295"/>
                </a:lnTo>
                <a:lnTo>
                  <a:pt x="916890" y="1092438"/>
                </a:lnTo>
                <a:lnTo>
                  <a:pt x="916960" y="1092294"/>
                </a:lnTo>
                <a:close/>
                <a:moveTo>
                  <a:pt x="513339" y="1044487"/>
                </a:moveTo>
                <a:lnTo>
                  <a:pt x="506777" y="1047803"/>
                </a:lnTo>
                <a:lnTo>
                  <a:pt x="491965" y="1062580"/>
                </a:lnTo>
                <a:close/>
                <a:moveTo>
                  <a:pt x="1083713" y="1025823"/>
                </a:moveTo>
                <a:lnTo>
                  <a:pt x="1068324" y="1035003"/>
                </a:lnTo>
                <a:lnTo>
                  <a:pt x="1085607" y="1036302"/>
                </a:lnTo>
                <a:close/>
                <a:moveTo>
                  <a:pt x="737995" y="1018273"/>
                </a:moveTo>
                <a:lnTo>
                  <a:pt x="734592" y="1063557"/>
                </a:lnTo>
                <a:lnTo>
                  <a:pt x="735071" y="1064891"/>
                </a:lnTo>
                <a:lnTo>
                  <a:pt x="756913" y="1049992"/>
                </a:lnTo>
                <a:close/>
                <a:moveTo>
                  <a:pt x="591246" y="1005123"/>
                </a:moveTo>
                <a:lnTo>
                  <a:pt x="570546" y="1015582"/>
                </a:lnTo>
                <a:lnTo>
                  <a:pt x="557530" y="1034665"/>
                </a:lnTo>
                <a:lnTo>
                  <a:pt x="553523" y="1056833"/>
                </a:lnTo>
                <a:close/>
                <a:moveTo>
                  <a:pt x="903601" y="995938"/>
                </a:moveTo>
                <a:lnTo>
                  <a:pt x="885165" y="1022968"/>
                </a:lnTo>
                <a:lnTo>
                  <a:pt x="934221" y="1056429"/>
                </a:lnTo>
                <a:lnTo>
                  <a:pt x="938017" y="1048543"/>
                </a:lnTo>
                <a:close/>
                <a:moveTo>
                  <a:pt x="1063487" y="964201"/>
                </a:moveTo>
                <a:lnTo>
                  <a:pt x="1022628" y="967271"/>
                </a:lnTo>
                <a:lnTo>
                  <a:pt x="1064030" y="991965"/>
                </a:lnTo>
                <a:lnTo>
                  <a:pt x="1000002" y="968972"/>
                </a:lnTo>
                <a:lnTo>
                  <a:pt x="946858" y="972965"/>
                </a:lnTo>
                <a:lnTo>
                  <a:pt x="974647" y="1027963"/>
                </a:lnTo>
                <a:lnTo>
                  <a:pt x="1022353" y="1031548"/>
                </a:lnTo>
                <a:lnTo>
                  <a:pt x="1058564" y="1018544"/>
                </a:lnTo>
                <a:lnTo>
                  <a:pt x="1035149" y="1032510"/>
                </a:lnTo>
                <a:lnTo>
                  <a:pt x="1059393" y="1034331"/>
                </a:lnTo>
                <a:lnTo>
                  <a:pt x="1083675" y="1025611"/>
                </a:lnTo>
                <a:lnTo>
                  <a:pt x="1073206" y="967691"/>
                </a:lnTo>
                <a:close/>
                <a:moveTo>
                  <a:pt x="710563" y="944836"/>
                </a:moveTo>
                <a:lnTo>
                  <a:pt x="655565" y="972625"/>
                </a:lnTo>
                <a:lnTo>
                  <a:pt x="651980" y="1020332"/>
                </a:lnTo>
                <a:lnTo>
                  <a:pt x="664984" y="1056542"/>
                </a:lnTo>
                <a:lnTo>
                  <a:pt x="651018" y="1033128"/>
                </a:lnTo>
                <a:lnTo>
                  <a:pt x="649197" y="1057371"/>
                </a:lnTo>
                <a:lnTo>
                  <a:pt x="658272" y="1082643"/>
                </a:lnTo>
                <a:lnTo>
                  <a:pt x="648525" y="1066302"/>
                </a:lnTo>
                <a:lnTo>
                  <a:pt x="647011" y="1086447"/>
                </a:lnTo>
                <a:lnTo>
                  <a:pt x="714753" y="1074202"/>
                </a:lnTo>
                <a:lnTo>
                  <a:pt x="719327" y="1061466"/>
                </a:lnTo>
                <a:lnTo>
                  <a:pt x="716257" y="1020607"/>
                </a:lnTo>
                <a:lnTo>
                  <a:pt x="691563" y="1062008"/>
                </a:lnTo>
                <a:lnTo>
                  <a:pt x="714556" y="997981"/>
                </a:lnTo>
                <a:close/>
                <a:moveTo>
                  <a:pt x="1048429" y="928752"/>
                </a:moveTo>
                <a:lnTo>
                  <a:pt x="1020295" y="945533"/>
                </a:lnTo>
                <a:lnTo>
                  <a:pt x="1062013" y="948668"/>
                </a:lnTo>
                <a:close/>
                <a:moveTo>
                  <a:pt x="800973" y="923821"/>
                </a:moveTo>
                <a:lnTo>
                  <a:pt x="742766" y="954783"/>
                </a:lnTo>
                <a:lnTo>
                  <a:pt x="739791" y="994371"/>
                </a:lnTo>
                <a:lnTo>
                  <a:pt x="759204" y="1048430"/>
                </a:lnTo>
                <a:lnTo>
                  <a:pt x="806140" y="1016415"/>
                </a:lnTo>
                <a:close/>
                <a:moveTo>
                  <a:pt x="660779" y="883293"/>
                </a:moveTo>
                <a:lnTo>
                  <a:pt x="627341" y="932316"/>
                </a:lnTo>
                <a:lnTo>
                  <a:pt x="634985" y="935996"/>
                </a:lnTo>
                <a:lnTo>
                  <a:pt x="687589" y="901580"/>
                </a:lnTo>
                <a:close/>
                <a:moveTo>
                  <a:pt x="1016415" y="881817"/>
                </a:moveTo>
                <a:lnTo>
                  <a:pt x="934702" y="886377"/>
                </a:lnTo>
                <a:lnTo>
                  <a:pt x="963915" y="941297"/>
                </a:lnTo>
                <a:lnTo>
                  <a:pt x="996393" y="943737"/>
                </a:lnTo>
                <a:lnTo>
                  <a:pt x="1046400" y="925778"/>
                </a:lnTo>
                <a:close/>
                <a:moveTo>
                  <a:pt x="525443" y="869488"/>
                </a:moveTo>
                <a:lnTo>
                  <a:pt x="518365" y="879865"/>
                </a:lnTo>
                <a:lnTo>
                  <a:pt x="549551" y="894875"/>
                </a:lnTo>
                <a:lnTo>
                  <a:pt x="540272" y="878263"/>
                </a:lnTo>
                <a:lnTo>
                  <a:pt x="557621" y="898759"/>
                </a:lnTo>
                <a:lnTo>
                  <a:pt x="579527" y="909303"/>
                </a:lnTo>
                <a:lnTo>
                  <a:pt x="566233" y="885501"/>
                </a:lnTo>
                <a:lnTo>
                  <a:pt x="591090" y="914868"/>
                </a:lnTo>
                <a:lnTo>
                  <a:pt x="591698" y="915161"/>
                </a:lnTo>
                <a:lnTo>
                  <a:pt x="611373" y="874283"/>
                </a:lnTo>
                <a:close/>
                <a:moveTo>
                  <a:pt x="1092997" y="769536"/>
                </a:moveTo>
                <a:lnTo>
                  <a:pt x="1073322" y="810412"/>
                </a:lnTo>
                <a:lnTo>
                  <a:pt x="1159252" y="815207"/>
                </a:lnTo>
                <a:lnTo>
                  <a:pt x="1166329" y="804832"/>
                </a:lnTo>
                <a:lnTo>
                  <a:pt x="1135143" y="789822"/>
                </a:lnTo>
                <a:lnTo>
                  <a:pt x="1144422" y="806433"/>
                </a:lnTo>
                <a:lnTo>
                  <a:pt x="1127073" y="785938"/>
                </a:lnTo>
                <a:lnTo>
                  <a:pt x="1105167" y="775394"/>
                </a:lnTo>
                <a:lnTo>
                  <a:pt x="1118461" y="799195"/>
                </a:lnTo>
                <a:lnTo>
                  <a:pt x="1093604" y="769828"/>
                </a:lnTo>
                <a:close/>
                <a:moveTo>
                  <a:pt x="1049709" y="748701"/>
                </a:moveTo>
                <a:lnTo>
                  <a:pt x="997105" y="783117"/>
                </a:lnTo>
                <a:lnTo>
                  <a:pt x="1023915" y="801404"/>
                </a:lnTo>
                <a:lnTo>
                  <a:pt x="1057354" y="752380"/>
                </a:lnTo>
                <a:close/>
                <a:moveTo>
                  <a:pt x="853460" y="740107"/>
                </a:moveTo>
                <a:lnTo>
                  <a:pt x="844623" y="821013"/>
                </a:lnTo>
                <a:lnTo>
                  <a:pt x="781165" y="770052"/>
                </a:lnTo>
                <a:lnTo>
                  <a:pt x="832126" y="833510"/>
                </a:lnTo>
                <a:lnTo>
                  <a:pt x="751220" y="842347"/>
                </a:lnTo>
                <a:lnTo>
                  <a:pt x="832126" y="851184"/>
                </a:lnTo>
                <a:lnTo>
                  <a:pt x="781165" y="914642"/>
                </a:lnTo>
                <a:lnTo>
                  <a:pt x="844623" y="863681"/>
                </a:lnTo>
                <a:lnTo>
                  <a:pt x="853460" y="944587"/>
                </a:lnTo>
                <a:lnTo>
                  <a:pt x="862297" y="863681"/>
                </a:lnTo>
                <a:lnTo>
                  <a:pt x="925755" y="914642"/>
                </a:lnTo>
                <a:lnTo>
                  <a:pt x="874794" y="851184"/>
                </a:lnTo>
                <a:lnTo>
                  <a:pt x="955700" y="842347"/>
                </a:lnTo>
                <a:lnTo>
                  <a:pt x="874794" y="833510"/>
                </a:lnTo>
                <a:lnTo>
                  <a:pt x="925755" y="770052"/>
                </a:lnTo>
                <a:lnTo>
                  <a:pt x="862297" y="821013"/>
                </a:lnTo>
                <a:close/>
                <a:moveTo>
                  <a:pt x="692347" y="738624"/>
                </a:moveTo>
                <a:lnTo>
                  <a:pt x="637811" y="758208"/>
                </a:lnTo>
                <a:lnTo>
                  <a:pt x="668280" y="802878"/>
                </a:lnTo>
                <a:lnTo>
                  <a:pt x="767955" y="797316"/>
                </a:lnTo>
                <a:lnTo>
                  <a:pt x="738584" y="742099"/>
                </a:lnTo>
                <a:close/>
                <a:moveTo>
                  <a:pt x="623161" y="733425"/>
                </a:moveTo>
                <a:lnTo>
                  <a:pt x="621351" y="734075"/>
                </a:lnTo>
                <a:lnTo>
                  <a:pt x="636304" y="755998"/>
                </a:lnTo>
                <a:lnTo>
                  <a:pt x="668445" y="736828"/>
                </a:lnTo>
                <a:close/>
                <a:moveTo>
                  <a:pt x="807811" y="716457"/>
                </a:moveTo>
                <a:lnTo>
                  <a:pt x="806529" y="719119"/>
                </a:lnTo>
                <a:lnTo>
                  <a:pt x="807573" y="720715"/>
                </a:lnTo>
                <a:close/>
                <a:moveTo>
                  <a:pt x="598604" y="645719"/>
                </a:moveTo>
                <a:lnTo>
                  <a:pt x="610757" y="712955"/>
                </a:lnTo>
                <a:lnTo>
                  <a:pt x="625252" y="718160"/>
                </a:lnTo>
                <a:lnTo>
                  <a:pt x="666111" y="715090"/>
                </a:lnTo>
                <a:lnTo>
                  <a:pt x="624710" y="690396"/>
                </a:lnTo>
                <a:lnTo>
                  <a:pt x="688737" y="713389"/>
                </a:lnTo>
                <a:lnTo>
                  <a:pt x="721983" y="710891"/>
                </a:lnTo>
                <a:lnTo>
                  <a:pt x="721948" y="710825"/>
                </a:lnTo>
                <a:lnTo>
                  <a:pt x="722061" y="710885"/>
                </a:lnTo>
                <a:lnTo>
                  <a:pt x="741881" y="709396"/>
                </a:lnTo>
                <a:lnTo>
                  <a:pt x="714093" y="654398"/>
                </a:lnTo>
                <a:lnTo>
                  <a:pt x="666386" y="650813"/>
                </a:lnTo>
                <a:lnTo>
                  <a:pt x="630176" y="663817"/>
                </a:lnTo>
                <a:lnTo>
                  <a:pt x="653590" y="649851"/>
                </a:lnTo>
                <a:lnTo>
                  <a:pt x="629347" y="648030"/>
                </a:lnTo>
                <a:lnTo>
                  <a:pt x="604075" y="657105"/>
                </a:lnTo>
                <a:lnTo>
                  <a:pt x="620415" y="647358"/>
                </a:lnTo>
                <a:close/>
                <a:moveTo>
                  <a:pt x="926774" y="639841"/>
                </a:moveTo>
                <a:lnTo>
                  <a:pt x="885079" y="668280"/>
                </a:lnTo>
                <a:lnTo>
                  <a:pt x="890034" y="757075"/>
                </a:lnTo>
                <a:lnTo>
                  <a:pt x="941963" y="729452"/>
                </a:lnTo>
                <a:lnTo>
                  <a:pt x="944903" y="690325"/>
                </a:lnTo>
                <a:close/>
                <a:moveTo>
                  <a:pt x="1131172" y="627862"/>
                </a:moveTo>
                <a:lnTo>
                  <a:pt x="1093448" y="679573"/>
                </a:lnTo>
                <a:lnTo>
                  <a:pt x="1114148" y="669114"/>
                </a:lnTo>
                <a:lnTo>
                  <a:pt x="1127165" y="650030"/>
                </a:lnTo>
                <a:close/>
                <a:moveTo>
                  <a:pt x="754285" y="626416"/>
                </a:moveTo>
                <a:lnTo>
                  <a:pt x="750722" y="633818"/>
                </a:lnTo>
                <a:lnTo>
                  <a:pt x="785138" y="686423"/>
                </a:lnTo>
                <a:lnTo>
                  <a:pt x="803275" y="659832"/>
                </a:lnTo>
                <a:close/>
                <a:moveTo>
                  <a:pt x="949881" y="624080"/>
                </a:moveTo>
                <a:lnTo>
                  <a:pt x="929667" y="637867"/>
                </a:lnTo>
                <a:lnTo>
                  <a:pt x="946699" y="666423"/>
                </a:lnTo>
                <a:close/>
                <a:moveTo>
                  <a:pt x="1192730" y="622116"/>
                </a:moveTo>
                <a:lnTo>
                  <a:pt x="1171354" y="640209"/>
                </a:lnTo>
                <a:lnTo>
                  <a:pt x="1177917" y="636893"/>
                </a:lnTo>
                <a:close/>
                <a:moveTo>
                  <a:pt x="1037593" y="599444"/>
                </a:moveTo>
                <a:lnTo>
                  <a:pt x="969488" y="611754"/>
                </a:lnTo>
                <a:lnTo>
                  <a:pt x="965367" y="623230"/>
                </a:lnTo>
                <a:lnTo>
                  <a:pt x="968437" y="664090"/>
                </a:lnTo>
                <a:lnTo>
                  <a:pt x="993131" y="622688"/>
                </a:lnTo>
                <a:lnTo>
                  <a:pt x="970138" y="686715"/>
                </a:lnTo>
                <a:lnTo>
                  <a:pt x="972143" y="713398"/>
                </a:lnTo>
                <a:lnTo>
                  <a:pt x="976980" y="710825"/>
                </a:lnTo>
                <a:lnTo>
                  <a:pt x="972572" y="719112"/>
                </a:lnTo>
                <a:lnTo>
                  <a:pt x="974131" y="739860"/>
                </a:lnTo>
                <a:lnTo>
                  <a:pt x="1029129" y="712071"/>
                </a:lnTo>
                <a:lnTo>
                  <a:pt x="1032714" y="664365"/>
                </a:lnTo>
                <a:lnTo>
                  <a:pt x="1019710" y="628154"/>
                </a:lnTo>
                <a:lnTo>
                  <a:pt x="1033676" y="651569"/>
                </a:lnTo>
                <a:lnTo>
                  <a:pt x="1035497" y="627325"/>
                </a:lnTo>
                <a:lnTo>
                  <a:pt x="1026422" y="602053"/>
                </a:lnTo>
                <a:lnTo>
                  <a:pt x="1036169" y="618394"/>
                </a:lnTo>
                <a:close/>
                <a:moveTo>
                  <a:pt x="631604" y="553610"/>
                </a:moveTo>
                <a:lnTo>
                  <a:pt x="681594" y="590079"/>
                </a:lnTo>
                <a:lnTo>
                  <a:pt x="671383" y="569870"/>
                </a:lnTo>
                <a:lnTo>
                  <a:pt x="653292" y="557530"/>
                </a:lnTo>
                <a:close/>
                <a:moveTo>
                  <a:pt x="806736" y="517440"/>
                </a:moveTo>
                <a:lnTo>
                  <a:pt x="791843" y="548384"/>
                </a:lnTo>
                <a:lnTo>
                  <a:pt x="808454" y="539106"/>
                </a:lnTo>
                <a:lnTo>
                  <a:pt x="787959" y="556454"/>
                </a:lnTo>
                <a:lnTo>
                  <a:pt x="777415" y="578360"/>
                </a:lnTo>
                <a:lnTo>
                  <a:pt x="801216" y="565066"/>
                </a:lnTo>
                <a:lnTo>
                  <a:pt x="771849" y="589923"/>
                </a:lnTo>
                <a:lnTo>
                  <a:pt x="771334" y="590994"/>
                </a:lnTo>
                <a:lnTo>
                  <a:pt x="813674" y="611373"/>
                </a:lnTo>
                <a:lnTo>
                  <a:pt x="818469" y="525443"/>
                </a:lnTo>
                <a:close/>
                <a:moveTo>
                  <a:pt x="909542" y="504034"/>
                </a:moveTo>
                <a:lnTo>
                  <a:pt x="877147" y="526130"/>
                </a:lnTo>
                <a:lnTo>
                  <a:pt x="878457" y="549607"/>
                </a:lnTo>
                <a:close/>
                <a:moveTo>
                  <a:pt x="625802" y="492467"/>
                </a:moveTo>
                <a:lnTo>
                  <a:pt x="641856" y="511433"/>
                </a:lnTo>
                <a:lnTo>
                  <a:pt x="638914" y="505610"/>
                </a:lnTo>
                <a:close/>
                <a:moveTo>
                  <a:pt x="847789" y="0"/>
                </a:moveTo>
                <a:lnTo>
                  <a:pt x="861644" y="248297"/>
                </a:lnTo>
                <a:lnTo>
                  <a:pt x="902789" y="155400"/>
                </a:lnTo>
                <a:lnTo>
                  <a:pt x="864477" y="299069"/>
                </a:lnTo>
                <a:lnTo>
                  <a:pt x="871122" y="418147"/>
                </a:lnTo>
                <a:lnTo>
                  <a:pt x="924561" y="297490"/>
                </a:lnTo>
                <a:lnTo>
                  <a:pt x="874801" y="484090"/>
                </a:lnTo>
                <a:lnTo>
                  <a:pt x="875387" y="494585"/>
                </a:lnTo>
                <a:lnTo>
                  <a:pt x="926259" y="470099"/>
                </a:lnTo>
                <a:lnTo>
                  <a:pt x="959124" y="431272"/>
                </a:lnTo>
                <a:lnTo>
                  <a:pt x="941547" y="462741"/>
                </a:lnTo>
                <a:lnTo>
                  <a:pt x="969153" y="449453"/>
                </a:lnTo>
                <a:lnTo>
                  <a:pt x="994457" y="419559"/>
                </a:lnTo>
                <a:lnTo>
                  <a:pt x="980924" y="443788"/>
                </a:lnTo>
                <a:lnTo>
                  <a:pt x="1038487" y="416081"/>
                </a:lnTo>
                <a:lnTo>
                  <a:pt x="986548" y="451508"/>
                </a:lnTo>
                <a:lnTo>
                  <a:pt x="1013120" y="451886"/>
                </a:lnTo>
                <a:lnTo>
                  <a:pt x="976214" y="458557"/>
                </a:lnTo>
                <a:lnTo>
                  <a:pt x="948162" y="477691"/>
                </a:lnTo>
                <a:lnTo>
                  <a:pt x="986236" y="478232"/>
                </a:lnTo>
                <a:lnTo>
                  <a:pt x="933356" y="487790"/>
                </a:lnTo>
                <a:lnTo>
                  <a:pt x="910304" y="503514"/>
                </a:lnTo>
                <a:lnTo>
                  <a:pt x="879461" y="567595"/>
                </a:lnTo>
                <a:lnTo>
                  <a:pt x="879843" y="574438"/>
                </a:lnTo>
                <a:lnTo>
                  <a:pt x="905844" y="559914"/>
                </a:lnTo>
                <a:lnTo>
                  <a:pt x="880242" y="581586"/>
                </a:lnTo>
                <a:lnTo>
                  <a:pt x="882039" y="613793"/>
                </a:lnTo>
                <a:lnTo>
                  <a:pt x="886653" y="611572"/>
                </a:lnTo>
                <a:lnTo>
                  <a:pt x="892324" y="608405"/>
                </a:lnTo>
                <a:lnTo>
                  <a:pt x="891124" y="609420"/>
                </a:lnTo>
                <a:lnTo>
                  <a:pt x="937822" y="586943"/>
                </a:lnTo>
                <a:lnTo>
                  <a:pt x="933150" y="573934"/>
                </a:lnTo>
                <a:lnTo>
                  <a:pt x="940220" y="585789"/>
                </a:lnTo>
                <a:lnTo>
                  <a:pt x="953228" y="579528"/>
                </a:lnTo>
                <a:lnTo>
                  <a:pt x="957656" y="520612"/>
                </a:lnTo>
                <a:lnTo>
                  <a:pt x="961405" y="570506"/>
                </a:lnTo>
                <a:lnTo>
                  <a:pt x="1015529" y="506563"/>
                </a:lnTo>
                <a:lnTo>
                  <a:pt x="982696" y="565344"/>
                </a:lnTo>
                <a:lnTo>
                  <a:pt x="1034262" y="540524"/>
                </a:lnTo>
                <a:lnTo>
                  <a:pt x="1081527" y="484685"/>
                </a:lnTo>
                <a:lnTo>
                  <a:pt x="1056248" y="529941"/>
                </a:lnTo>
                <a:lnTo>
                  <a:pt x="1163771" y="478188"/>
                </a:lnTo>
                <a:lnTo>
                  <a:pt x="1066755" y="544362"/>
                </a:lnTo>
                <a:lnTo>
                  <a:pt x="1116388" y="545067"/>
                </a:lnTo>
                <a:lnTo>
                  <a:pt x="1047452" y="557528"/>
                </a:lnTo>
                <a:lnTo>
                  <a:pt x="995054" y="593268"/>
                </a:lnTo>
                <a:lnTo>
                  <a:pt x="1038011" y="593878"/>
                </a:lnTo>
                <a:lnTo>
                  <a:pt x="1039542" y="573507"/>
                </a:lnTo>
                <a:lnTo>
                  <a:pt x="1041076" y="593922"/>
                </a:lnTo>
                <a:lnTo>
                  <a:pt x="1066171" y="594278"/>
                </a:lnTo>
                <a:lnTo>
                  <a:pt x="1041439" y="598749"/>
                </a:lnTo>
                <a:lnTo>
                  <a:pt x="1042969" y="619118"/>
                </a:lnTo>
                <a:lnTo>
                  <a:pt x="1053148" y="602053"/>
                </a:lnTo>
                <a:lnTo>
                  <a:pt x="1043670" y="628444"/>
                </a:lnTo>
                <a:lnTo>
                  <a:pt x="1045314" y="650318"/>
                </a:lnTo>
                <a:lnTo>
                  <a:pt x="1058534" y="628154"/>
                </a:lnTo>
                <a:lnTo>
                  <a:pt x="1046224" y="662432"/>
                </a:lnTo>
                <a:lnTo>
                  <a:pt x="1049181" y="701783"/>
                </a:lnTo>
                <a:lnTo>
                  <a:pt x="1083946" y="667102"/>
                </a:lnTo>
                <a:lnTo>
                  <a:pt x="1090415" y="631311"/>
                </a:lnTo>
                <a:lnTo>
                  <a:pt x="1090826" y="660238"/>
                </a:lnTo>
                <a:lnTo>
                  <a:pt x="1132908" y="618257"/>
                </a:lnTo>
                <a:lnTo>
                  <a:pt x="1139626" y="581094"/>
                </a:lnTo>
                <a:lnTo>
                  <a:pt x="1140053" y="611130"/>
                </a:lnTo>
                <a:lnTo>
                  <a:pt x="1152271" y="598941"/>
                </a:lnTo>
                <a:lnTo>
                  <a:pt x="1140116" y="615602"/>
                </a:lnTo>
                <a:lnTo>
                  <a:pt x="1140331" y="630727"/>
                </a:lnTo>
                <a:lnTo>
                  <a:pt x="1206505" y="533711"/>
                </a:lnTo>
                <a:lnTo>
                  <a:pt x="1154752" y="641234"/>
                </a:lnTo>
                <a:lnTo>
                  <a:pt x="1197502" y="617355"/>
                </a:lnTo>
                <a:lnTo>
                  <a:pt x="1250087" y="564896"/>
                </a:lnTo>
                <a:lnTo>
                  <a:pt x="1209033" y="621171"/>
                </a:lnTo>
                <a:lnTo>
                  <a:pt x="1365429" y="542149"/>
                </a:lnTo>
                <a:lnTo>
                  <a:pt x="1216431" y="639627"/>
                </a:lnTo>
                <a:lnTo>
                  <a:pt x="1288762" y="631883"/>
                </a:lnTo>
                <a:lnTo>
                  <a:pt x="1185964" y="659560"/>
                </a:lnTo>
                <a:lnTo>
                  <a:pt x="1127530" y="697789"/>
                </a:lnTo>
                <a:lnTo>
                  <a:pt x="1123914" y="705301"/>
                </a:lnTo>
                <a:lnTo>
                  <a:pt x="1139275" y="703657"/>
                </a:lnTo>
                <a:lnTo>
                  <a:pt x="1178130" y="681953"/>
                </a:lnTo>
                <a:lnTo>
                  <a:pt x="1154403" y="702037"/>
                </a:lnTo>
                <a:lnTo>
                  <a:pt x="1208452" y="696250"/>
                </a:lnTo>
                <a:lnTo>
                  <a:pt x="1139218" y="714890"/>
                </a:lnTo>
                <a:lnTo>
                  <a:pt x="1105605" y="743341"/>
                </a:lnTo>
                <a:lnTo>
                  <a:pt x="1099014" y="757035"/>
                </a:lnTo>
                <a:lnTo>
                  <a:pt x="1102033" y="759095"/>
                </a:lnTo>
                <a:lnTo>
                  <a:pt x="1137873" y="765573"/>
                </a:lnTo>
                <a:lnTo>
                  <a:pt x="1112068" y="765940"/>
                </a:lnTo>
                <a:lnTo>
                  <a:pt x="1130190" y="778300"/>
                </a:lnTo>
                <a:lnTo>
                  <a:pt x="1157785" y="783288"/>
                </a:lnTo>
                <a:lnTo>
                  <a:pt x="1137917" y="783571"/>
                </a:lnTo>
                <a:lnTo>
                  <a:pt x="1167205" y="803547"/>
                </a:lnTo>
                <a:lnTo>
                  <a:pt x="1196904" y="760006"/>
                </a:lnTo>
                <a:lnTo>
                  <a:pt x="1206462" y="707126"/>
                </a:lnTo>
                <a:lnTo>
                  <a:pt x="1207003" y="745200"/>
                </a:lnTo>
                <a:lnTo>
                  <a:pt x="1226137" y="717148"/>
                </a:lnTo>
                <a:lnTo>
                  <a:pt x="1232808" y="680242"/>
                </a:lnTo>
                <a:lnTo>
                  <a:pt x="1233186" y="706814"/>
                </a:lnTo>
                <a:lnTo>
                  <a:pt x="1268613" y="654875"/>
                </a:lnTo>
                <a:lnTo>
                  <a:pt x="1240906" y="712438"/>
                </a:lnTo>
                <a:lnTo>
                  <a:pt x="1265135" y="698905"/>
                </a:lnTo>
                <a:lnTo>
                  <a:pt x="1235241" y="724209"/>
                </a:lnTo>
                <a:lnTo>
                  <a:pt x="1221953" y="751815"/>
                </a:lnTo>
                <a:lnTo>
                  <a:pt x="1253422" y="734238"/>
                </a:lnTo>
                <a:lnTo>
                  <a:pt x="1214595" y="767103"/>
                </a:lnTo>
                <a:lnTo>
                  <a:pt x="1190691" y="816766"/>
                </a:lnTo>
                <a:lnTo>
                  <a:pt x="1387205" y="764363"/>
                </a:lnTo>
                <a:lnTo>
                  <a:pt x="1259745" y="820815"/>
                </a:lnTo>
                <a:lnTo>
                  <a:pt x="1391721" y="828179"/>
                </a:lnTo>
                <a:lnTo>
                  <a:pt x="1529295" y="791493"/>
                </a:lnTo>
                <a:lnTo>
                  <a:pt x="1440338" y="830892"/>
                </a:lnTo>
                <a:lnTo>
                  <a:pt x="1684695" y="844527"/>
                </a:lnTo>
                <a:lnTo>
                  <a:pt x="1436398" y="858382"/>
                </a:lnTo>
                <a:lnTo>
                  <a:pt x="1529295" y="899527"/>
                </a:lnTo>
                <a:lnTo>
                  <a:pt x="1385626" y="861215"/>
                </a:lnTo>
                <a:lnTo>
                  <a:pt x="1266548" y="867860"/>
                </a:lnTo>
                <a:lnTo>
                  <a:pt x="1387205" y="921299"/>
                </a:lnTo>
                <a:lnTo>
                  <a:pt x="1200605" y="871539"/>
                </a:lnTo>
                <a:lnTo>
                  <a:pt x="1190110" y="872125"/>
                </a:lnTo>
                <a:lnTo>
                  <a:pt x="1214596" y="922997"/>
                </a:lnTo>
                <a:lnTo>
                  <a:pt x="1253423" y="955862"/>
                </a:lnTo>
                <a:lnTo>
                  <a:pt x="1221954" y="938285"/>
                </a:lnTo>
                <a:lnTo>
                  <a:pt x="1235242" y="965891"/>
                </a:lnTo>
                <a:lnTo>
                  <a:pt x="1265136" y="991195"/>
                </a:lnTo>
                <a:lnTo>
                  <a:pt x="1240907" y="977662"/>
                </a:lnTo>
                <a:lnTo>
                  <a:pt x="1268614" y="1035225"/>
                </a:lnTo>
                <a:lnTo>
                  <a:pt x="1233187" y="983286"/>
                </a:lnTo>
                <a:lnTo>
                  <a:pt x="1232809" y="1009858"/>
                </a:lnTo>
                <a:lnTo>
                  <a:pt x="1226138" y="972952"/>
                </a:lnTo>
                <a:lnTo>
                  <a:pt x="1207004" y="944900"/>
                </a:lnTo>
                <a:lnTo>
                  <a:pt x="1206463" y="982974"/>
                </a:lnTo>
                <a:lnTo>
                  <a:pt x="1196905" y="930094"/>
                </a:lnTo>
                <a:lnTo>
                  <a:pt x="1158565" y="873885"/>
                </a:lnTo>
                <a:lnTo>
                  <a:pt x="1132327" y="875349"/>
                </a:lnTo>
                <a:lnTo>
                  <a:pt x="1182044" y="909261"/>
                </a:lnTo>
                <a:lnTo>
                  <a:pt x="1113743" y="876387"/>
                </a:lnTo>
                <a:lnTo>
                  <a:pt x="1108453" y="876682"/>
                </a:lnTo>
                <a:lnTo>
                  <a:pt x="1123613" y="903823"/>
                </a:lnTo>
                <a:lnTo>
                  <a:pt x="1100992" y="877098"/>
                </a:lnTo>
                <a:lnTo>
                  <a:pt x="1070902" y="878777"/>
                </a:lnTo>
                <a:lnTo>
                  <a:pt x="1098910" y="936966"/>
                </a:lnTo>
                <a:lnTo>
                  <a:pt x="1112784" y="931984"/>
                </a:lnTo>
                <a:lnTo>
                  <a:pt x="1100142" y="939524"/>
                </a:lnTo>
                <a:lnTo>
                  <a:pt x="1105607" y="950879"/>
                </a:lnTo>
                <a:lnTo>
                  <a:pt x="1106987" y="952047"/>
                </a:lnTo>
                <a:lnTo>
                  <a:pt x="1166106" y="956490"/>
                </a:lnTo>
                <a:lnTo>
                  <a:pt x="1116628" y="960208"/>
                </a:lnTo>
                <a:lnTo>
                  <a:pt x="1178132" y="1012267"/>
                </a:lnTo>
                <a:lnTo>
                  <a:pt x="1119351" y="979434"/>
                </a:lnTo>
                <a:lnTo>
                  <a:pt x="1144171" y="1031000"/>
                </a:lnTo>
                <a:lnTo>
                  <a:pt x="1200010" y="1078265"/>
                </a:lnTo>
                <a:lnTo>
                  <a:pt x="1154754" y="1052986"/>
                </a:lnTo>
                <a:lnTo>
                  <a:pt x="1206507" y="1160509"/>
                </a:lnTo>
                <a:lnTo>
                  <a:pt x="1140333" y="1063493"/>
                </a:lnTo>
                <a:lnTo>
                  <a:pt x="1139628" y="1113126"/>
                </a:lnTo>
                <a:lnTo>
                  <a:pt x="1127167" y="1044190"/>
                </a:lnTo>
                <a:lnTo>
                  <a:pt x="1091427" y="991792"/>
                </a:lnTo>
                <a:lnTo>
                  <a:pt x="1090789" y="1036691"/>
                </a:lnTo>
                <a:lnTo>
                  <a:pt x="1113211" y="1038376"/>
                </a:lnTo>
                <a:lnTo>
                  <a:pt x="1090741" y="1040064"/>
                </a:lnTo>
                <a:lnTo>
                  <a:pt x="1090417" y="1062909"/>
                </a:lnTo>
                <a:lnTo>
                  <a:pt x="1086347" y="1040394"/>
                </a:lnTo>
                <a:lnTo>
                  <a:pt x="1067600" y="1041803"/>
                </a:lnTo>
                <a:lnTo>
                  <a:pt x="1084665" y="1051982"/>
                </a:lnTo>
                <a:lnTo>
                  <a:pt x="1058274" y="1042504"/>
                </a:lnTo>
                <a:lnTo>
                  <a:pt x="1036399" y="1044147"/>
                </a:lnTo>
                <a:lnTo>
                  <a:pt x="1058564" y="1057368"/>
                </a:lnTo>
                <a:lnTo>
                  <a:pt x="1024286" y="1045058"/>
                </a:lnTo>
                <a:lnTo>
                  <a:pt x="984935" y="1048015"/>
                </a:lnTo>
                <a:lnTo>
                  <a:pt x="1020763" y="1083929"/>
                </a:lnTo>
                <a:lnTo>
                  <a:pt x="1056646" y="1090415"/>
                </a:lnTo>
                <a:lnTo>
                  <a:pt x="1027645" y="1090827"/>
                </a:lnTo>
                <a:lnTo>
                  <a:pt x="1069609" y="1132892"/>
                </a:lnTo>
                <a:lnTo>
                  <a:pt x="1106863" y="1139626"/>
                </a:lnTo>
                <a:lnTo>
                  <a:pt x="1076754" y="1140054"/>
                </a:lnTo>
                <a:lnTo>
                  <a:pt x="1087778" y="1151105"/>
                </a:lnTo>
                <a:lnTo>
                  <a:pt x="1072709" y="1140111"/>
                </a:lnTo>
                <a:lnTo>
                  <a:pt x="1057230" y="1140331"/>
                </a:lnTo>
                <a:lnTo>
                  <a:pt x="1154246" y="1206505"/>
                </a:lnTo>
                <a:lnTo>
                  <a:pt x="1046723" y="1154752"/>
                </a:lnTo>
                <a:lnTo>
                  <a:pt x="1070698" y="1197674"/>
                </a:lnTo>
                <a:lnTo>
                  <a:pt x="1121822" y="1248921"/>
                </a:lnTo>
                <a:lnTo>
                  <a:pt x="1065547" y="1207867"/>
                </a:lnTo>
                <a:lnTo>
                  <a:pt x="1144570" y="1364263"/>
                </a:lnTo>
                <a:lnTo>
                  <a:pt x="1047091" y="1215265"/>
                </a:lnTo>
                <a:lnTo>
                  <a:pt x="1054835" y="1287596"/>
                </a:lnTo>
                <a:lnTo>
                  <a:pt x="1027159" y="1184798"/>
                </a:lnTo>
                <a:lnTo>
                  <a:pt x="989474" y="1127196"/>
                </a:lnTo>
                <a:lnTo>
                  <a:pt x="981482" y="1123349"/>
                </a:lnTo>
                <a:lnTo>
                  <a:pt x="982923" y="1136808"/>
                </a:lnTo>
                <a:lnTo>
                  <a:pt x="1006004" y="1178130"/>
                </a:lnTo>
                <a:lnTo>
                  <a:pt x="984645" y="1152897"/>
                </a:lnTo>
                <a:lnTo>
                  <a:pt x="990469" y="1207286"/>
                </a:lnTo>
                <a:lnTo>
                  <a:pt x="971712" y="1137616"/>
                </a:lnTo>
                <a:lnTo>
                  <a:pt x="944616" y="1105605"/>
                </a:lnTo>
                <a:lnTo>
                  <a:pt x="929391" y="1098277"/>
                </a:lnTo>
                <a:lnTo>
                  <a:pt x="927624" y="1100867"/>
                </a:lnTo>
                <a:lnTo>
                  <a:pt x="921145" y="1136707"/>
                </a:lnTo>
                <a:lnTo>
                  <a:pt x="920778" y="1110902"/>
                </a:lnTo>
                <a:lnTo>
                  <a:pt x="908418" y="1129024"/>
                </a:lnTo>
                <a:lnTo>
                  <a:pt x="903430" y="1156619"/>
                </a:lnTo>
                <a:lnTo>
                  <a:pt x="903147" y="1136751"/>
                </a:lnTo>
                <a:lnTo>
                  <a:pt x="883021" y="1166258"/>
                </a:lnTo>
                <a:lnTo>
                  <a:pt x="927951" y="1196904"/>
                </a:lnTo>
                <a:lnTo>
                  <a:pt x="980831" y="1206462"/>
                </a:lnTo>
                <a:lnTo>
                  <a:pt x="942757" y="1207003"/>
                </a:lnTo>
                <a:lnTo>
                  <a:pt x="970809" y="1226137"/>
                </a:lnTo>
                <a:lnTo>
                  <a:pt x="1007715" y="1232808"/>
                </a:lnTo>
                <a:lnTo>
                  <a:pt x="981143" y="1233186"/>
                </a:lnTo>
                <a:lnTo>
                  <a:pt x="1033082" y="1268613"/>
                </a:lnTo>
                <a:lnTo>
                  <a:pt x="975519" y="1240906"/>
                </a:lnTo>
                <a:lnTo>
                  <a:pt x="989052" y="1265135"/>
                </a:lnTo>
                <a:lnTo>
                  <a:pt x="963748" y="1235241"/>
                </a:lnTo>
                <a:lnTo>
                  <a:pt x="936142" y="1221953"/>
                </a:lnTo>
                <a:lnTo>
                  <a:pt x="953719" y="1253422"/>
                </a:lnTo>
                <a:lnTo>
                  <a:pt x="920854" y="1214595"/>
                </a:lnTo>
                <a:lnTo>
                  <a:pt x="871191" y="1190691"/>
                </a:lnTo>
                <a:lnTo>
                  <a:pt x="923594" y="1387205"/>
                </a:lnTo>
                <a:lnTo>
                  <a:pt x="867142" y="1259745"/>
                </a:lnTo>
                <a:lnTo>
                  <a:pt x="859778" y="1391721"/>
                </a:lnTo>
                <a:lnTo>
                  <a:pt x="896464" y="1529295"/>
                </a:lnTo>
                <a:lnTo>
                  <a:pt x="857065" y="1440338"/>
                </a:lnTo>
                <a:lnTo>
                  <a:pt x="843430" y="1684695"/>
                </a:lnTo>
                <a:lnTo>
                  <a:pt x="829575" y="1436398"/>
                </a:lnTo>
                <a:lnTo>
                  <a:pt x="788430" y="1529295"/>
                </a:lnTo>
                <a:lnTo>
                  <a:pt x="826742" y="1385626"/>
                </a:lnTo>
                <a:lnTo>
                  <a:pt x="820097" y="1266548"/>
                </a:lnTo>
                <a:lnTo>
                  <a:pt x="766658" y="1387205"/>
                </a:lnTo>
                <a:lnTo>
                  <a:pt x="816418" y="1200605"/>
                </a:lnTo>
                <a:lnTo>
                  <a:pt x="815832" y="1190110"/>
                </a:lnTo>
                <a:lnTo>
                  <a:pt x="764960" y="1214596"/>
                </a:lnTo>
                <a:lnTo>
                  <a:pt x="732095" y="1253423"/>
                </a:lnTo>
                <a:lnTo>
                  <a:pt x="749672" y="1221954"/>
                </a:lnTo>
                <a:lnTo>
                  <a:pt x="722066" y="1235242"/>
                </a:lnTo>
                <a:lnTo>
                  <a:pt x="696762" y="1265136"/>
                </a:lnTo>
                <a:lnTo>
                  <a:pt x="710295" y="1240907"/>
                </a:lnTo>
                <a:lnTo>
                  <a:pt x="652732" y="1268614"/>
                </a:lnTo>
                <a:lnTo>
                  <a:pt x="704671" y="1233187"/>
                </a:lnTo>
                <a:lnTo>
                  <a:pt x="678099" y="1232809"/>
                </a:lnTo>
                <a:lnTo>
                  <a:pt x="715005" y="1226138"/>
                </a:lnTo>
                <a:lnTo>
                  <a:pt x="743057" y="1207004"/>
                </a:lnTo>
                <a:lnTo>
                  <a:pt x="704983" y="1206463"/>
                </a:lnTo>
                <a:lnTo>
                  <a:pt x="757863" y="1196905"/>
                </a:lnTo>
                <a:lnTo>
                  <a:pt x="814072" y="1158565"/>
                </a:lnTo>
                <a:lnTo>
                  <a:pt x="812454" y="1129570"/>
                </a:lnTo>
                <a:lnTo>
                  <a:pt x="777457" y="1180878"/>
                </a:lnTo>
                <a:lnTo>
                  <a:pt x="811384" y="1110391"/>
                </a:lnTo>
                <a:lnTo>
                  <a:pt x="811175" y="1106651"/>
                </a:lnTo>
                <a:lnTo>
                  <a:pt x="782895" y="1122447"/>
                </a:lnTo>
                <a:lnTo>
                  <a:pt x="810741" y="1098877"/>
                </a:lnTo>
                <a:lnTo>
                  <a:pt x="809180" y="1070902"/>
                </a:lnTo>
                <a:lnTo>
                  <a:pt x="747834" y="1100430"/>
                </a:lnTo>
                <a:lnTo>
                  <a:pt x="751544" y="1110762"/>
                </a:lnTo>
                <a:lnTo>
                  <a:pt x="745928" y="1101347"/>
                </a:lnTo>
                <a:lnTo>
                  <a:pt x="737078" y="1105607"/>
                </a:lnTo>
                <a:lnTo>
                  <a:pt x="730883" y="1112927"/>
                </a:lnTo>
                <a:lnTo>
                  <a:pt x="727038" y="1164084"/>
                </a:lnTo>
                <a:lnTo>
                  <a:pt x="723821" y="1121270"/>
                </a:lnTo>
                <a:lnTo>
                  <a:pt x="675690" y="1178132"/>
                </a:lnTo>
                <a:lnTo>
                  <a:pt x="708523" y="1119351"/>
                </a:lnTo>
                <a:lnTo>
                  <a:pt x="656957" y="1144171"/>
                </a:lnTo>
                <a:lnTo>
                  <a:pt x="609692" y="1200010"/>
                </a:lnTo>
                <a:lnTo>
                  <a:pt x="634971" y="1154754"/>
                </a:lnTo>
                <a:lnTo>
                  <a:pt x="527448" y="1206507"/>
                </a:lnTo>
                <a:lnTo>
                  <a:pt x="624464" y="1140333"/>
                </a:lnTo>
                <a:lnTo>
                  <a:pt x="574831" y="1139628"/>
                </a:lnTo>
                <a:lnTo>
                  <a:pt x="643767" y="1127167"/>
                </a:lnTo>
                <a:lnTo>
                  <a:pt x="696165" y="1091427"/>
                </a:lnTo>
                <a:lnTo>
                  <a:pt x="646690" y="1090725"/>
                </a:lnTo>
                <a:lnTo>
                  <a:pt x="645152" y="1111190"/>
                </a:lnTo>
                <a:lnTo>
                  <a:pt x="643611" y="1090681"/>
                </a:lnTo>
                <a:lnTo>
                  <a:pt x="625048" y="1090417"/>
                </a:lnTo>
                <a:lnTo>
                  <a:pt x="643343" y="1087110"/>
                </a:lnTo>
                <a:lnTo>
                  <a:pt x="641725" y="1065579"/>
                </a:lnTo>
                <a:lnTo>
                  <a:pt x="631546" y="1082644"/>
                </a:lnTo>
                <a:lnTo>
                  <a:pt x="641024" y="1056252"/>
                </a:lnTo>
                <a:lnTo>
                  <a:pt x="639380" y="1034378"/>
                </a:lnTo>
                <a:lnTo>
                  <a:pt x="626160" y="1056542"/>
                </a:lnTo>
                <a:lnTo>
                  <a:pt x="638470" y="1022265"/>
                </a:lnTo>
                <a:lnTo>
                  <a:pt x="635513" y="982913"/>
                </a:lnTo>
                <a:lnTo>
                  <a:pt x="600749" y="1017593"/>
                </a:lnTo>
                <a:lnTo>
                  <a:pt x="594280" y="1053384"/>
                </a:lnTo>
                <a:lnTo>
                  <a:pt x="593869" y="1024457"/>
                </a:lnTo>
                <a:lnTo>
                  <a:pt x="551787" y="1066439"/>
                </a:lnTo>
                <a:lnTo>
                  <a:pt x="545069" y="1103601"/>
                </a:lnTo>
                <a:lnTo>
                  <a:pt x="544642" y="1073566"/>
                </a:lnTo>
                <a:lnTo>
                  <a:pt x="532423" y="1085756"/>
                </a:lnTo>
                <a:lnTo>
                  <a:pt x="544579" y="1069093"/>
                </a:lnTo>
                <a:lnTo>
                  <a:pt x="544364" y="1053968"/>
                </a:lnTo>
                <a:lnTo>
                  <a:pt x="478190" y="1150984"/>
                </a:lnTo>
                <a:lnTo>
                  <a:pt x="529943" y="1043461"/>
                </a:lnTo>
                <a:lnTo>
                  <a:pt x="487193" y="1067341"/>
                </a:lnTo>
                <a:lnTo>
                  <a:pt x="434607" y="1119800"/>
                </a:lnTo>
                <a:lnTo>
                  <a:pt x="475661" y="1063525"/>
                </a:lnTo>
                <a:lnTo>
                  <a:pt x="319265" y="1142548"/>
                </a:lnTo>
                <a:lnTo>
                  <a:pt x="468263" y="1045069"/>
                </a:lnTo>
                <a:lnTo>
                  <a:pt x="395932" y="1052813"/>
                </a:lnTo>
                <a:lnTo>
                  <a:pt x="498730" y="1025137"/>
                </a:lnTo>
                <a:lnTo>
                  <a:pt x="557164" y="986907"/>
                </a:lnTo>
                <a:lnTo>
                  <a:pt x="560780" y="979395"/>
                </a:lnTo>
                <a:lnTo>
                  <a:pt x="545418" y="981040"/>
                </a:lnTo>
                <a:lnTo>
                  <a:pt x="506565" y="1002742"/>
                </a:lnTo>
                <a:lnTo>
                  <a:pt x="530291" y="982660"/>
                </a:lnTo>
                <a:lnTo>
                  <a:pt x="476242" y="988447"/>
                </a:lnTo>
                <a:lnTo>
                  <a:pt x="545476" y="969807"/>
                </a:lnTo>
                <a:lnTo>
                  <a:pt x="579090" y="941354"/>
                </a:lnTo>
                <a:lnTo>
                  <a:pt x="585681" y="927661"/>
                </a:lnTo>
                <a:lnTo>
                  <a:pt x="582661" y="925602"/>
                </a:lnTo>
                <a:lnTo>
                  <a:pt x="546821" y="919123"/>
                </a:lnTo>
                <a:lnTo>
                  <a:pt x="572626" y="918756"/>
                </a:lnTo>
                <a:lnTo>
                  <a:pt x="554504" y="906396"/>
                </a:lnTo>
                <a:lnTo>
                  <a:pt x="526909" y="901408"/>
                </a:lnTo>
                <a:lnTo>
                  <a:pt x="546777" y="901126"/>
                </a:lnTo>
                <a:lnTo>
                  <a:pt x="517489" y="881149"/>
                </a:lnTo>
                <a:lnTo>
                  <a:pt x="487791" y="924689"/>
                </a:lnTo>
                <a:lnTo>
                  <a:pt x="478233" y="977569"/>
                </a:lnTo>
                <a:lnTo>
                  <a:pt x="477692" y="939495"/>
                </a:lnTo>
                <a:lnTo>
                  <a:pt x="458558" y="967547"/>
                </a:lnTo>
                <a:lnTo>
                  <a:pt x="451887" y="1004453"/>
                </a:lnTo>
                <a:lnTo>
                  <a:pt x="451509" y="977881"/>
                </a:lnTo>
                <a:lnTo>
                  <a:pt x="416082" y="1029820"/>
                </a:lnTo>
                <a:lnTo>
                  <a:pt x="443789" y="972257"/>
                </a:lnTo>
                <a:lnTo>
                  <a:pt x="419560" y="985790"/>
                </a:lnTo>
                <a:lnTo>
                  <a:pt x="449454" y="960486"/>
                </a:lnTo>
                <a:lnTo>
                  <a:pt x="462742" y="932880"/>
                </a:lnTo>
                <a:lnTo>
                  <a:pt x="431273" y="950457"/>
                </a:lnTo>
                <a:lnTo>
                  <a:pt x="470100" y="917592"/>
                </a:lnTo>
                <a:lnTo>
                  <a:pt x="494004" y="867929"/>
                </a:lnTo>
                <a:lnTo>
                  <a:pt x="297490" y="920332"/>
                </a:lnTo>
                <a:lnTo>
                  <a:pt x="424950" y="863880"/>
                </a:lnTo>
                <a:lnTo>
                  <a:pt x="292974" y="856516"/>
                </a:lnTo>
                <a:lnTo>
                  <a:pt x="155400" y="893202"/>
                </a:lnTo>
                <a:lnTo>
                  <a:pt x="244357" y="853803"/>
                </a:lnTo>
                <a:lnTo>
                  <a:pt x="0" y="840168"/>
                </a:lnTo>
                <a:lnTo>
                  <a:pt x="248297" y="826313"/>
                </a:lnTo>
                <a:lnTo>
                  <a:pt x="155400" y="785168"/>
                </a:lnTo>
                <a:lnTo>
                  <a:pt x="299069" y="823480"/>
                </a:lnTo>
                <a:lnTo>
                  <a:pt x="418147" y="816835"/>
                </a:lnTo>
                <a:lnTo>
                  <a:pt x="297490" y="763396"/>
                </a:lnTo>
                <a:lnTo>
                  <a:pt x="484090" y="813156"/>
                </a:lnTo>
                <a:lnTo>
                  <a:pt x="494585" y="812570"/>
                </a:lnTo>
                <a:lnTo>
                  <a:pt x="470099" y="761698"/>
                </a:lnTo>
                <a:lnTo>
                  <a:pt x="431272" y="728833"/>
                </a:lnTo>
                <a:lnTo>
                  <a:pt x="462741" y="746410"/>
                </a:lnTo>
                <a:lnTo>
                  <a:pt x="449453" y="718804"/>
                </a:lnTo>
                <a:lnTo>
                  <a:pt x="419559" y="693500"/>
                </a:lnTo>
                <a:lnTo>
                  <a:pt x="443788" y="707033"/>
                </a:lnTo>
                <a:lnTo>
                  <a:pt x="416081" y="649470"/>
                </a:lnTo>
                <a:lnTo>
                  <a:pt x="451508" y="701409"/>
                </a:lnTo>
                <a:lnTo>
                  <a:pt x="451886" y="674837"/>
                </a:lnTo>
                <a:lnTo>
                  <a:pt x="458557" y="711743"/>
                </a:lnTo>
                <a:lnTo>
                  <a:pt x="477691" y="739795"/>
                </a:lnTo>
                <a:lnTo>
                  <a:pt x="478232" y="701721"/>
                </a:lnTo>
                <a:lnTo>
                  <a:pt x="487790" y="754601"/>
                </a:lnTo>
                <a:lnTo>
                  <a:pt x="526130" y="810810"/>
                </a:lnTo>
                <a:lnTo>
                  <a:pt x="552365" y="809346"/>
                </a:lnTo>
                <a:lnTo>
                  <a:pt x="502650" y="775435"/>
                </a:lnTo>
                <a:lnTo>
                  <a:pt x="570949" y="808309"/>
                </a:lnTo>
                <a:lnTo>
                  <a:pt x="576241" y="808014"/>
                </a:lnTo>
                <a:lnTo>
                  <a:pt x="561081" y="780874"/>
                </a:lnTo>
                <a:lnTo>
                  <a:pt x="583702" y="807598"/>
                </a:lnTo>
                <a:lnTo>
                  <a:pt x="613793" y="805918"/>
                </a:lnTo>
                <a:lnTo>
                  <a:pt x="585423" y="746978"/>
                </a:lnTo>
                <a:lnTo>
                  <a:pt x="575956" y="750377"/>
                </a:lnTo>
                <a:lnTo>
                  <a:pt x="584583" y="745232"/>
                </a:lnTo>
                <a:lnTo>
                  <a:pt x="579088" y="733816"/>
                </a:lnTo>
                <a:lnTo>
                  <a:pt x="574287" y="729753"/>
                </a:lnTo>
                <a:lnTo>
                  <a:pt x="522634" y="725871"/>
                </a:lnTo>
                <a:lnTo>
                  <a:pt x="565863" y="722622"/>
                </a:lnTo>
                <a:lnTo>
                  <a:pt x="506563" y="672428"/>
                </a:lnTo>
                <a:lnTo>
                  <a:pt x="565344" y="705261"/>
                </a:lnTo>
                <a:lnTo>
                  <a:pt x="540524" y="653695"/>
                </a:lnTo>
                <a:lnTo>
                  <a:pt x="484685" y="606430"/>
                </a:lnTo>
                <a:lnTo>
                  <a:pt x="529941" y="631709"/>
                </a:lnTo>
                <a:lnTo>
                  <a:pt x="478188" y="524186"/>
                </a:lnTo>
                <a:lnTo>
                  <a:pt x="544362" y="621202"/>
                </a:lnTo>
                <a:lnTo>
                  <a:pt x="545067" y="571569"/>
                </a:lnTo>
                <a:lnTo>
                  <a:pt x="557528" y="640505"/>
                </a:lnTo>
                <a:lnTo>
                  <a:pt x="593268" y="692903"/>
                </a:lnTo>
                <a:lnTo>
                  <a:pt x="593943" y="645369"/>
                </a:lnTo>
                <a:lnTo>
                  <a:pt x="575528" y="643985"/>
                </a:lnTo>
                <a:lnTo>
                  <a:pt x="593982" y="642599"/>
                </a:lnTo>
                <a:lnTo>
                  <a:pt x="594278" y="621786"/>
                </a:lnTo>
                <a:lnTo>
                  <a:pt x="597986" y="642298"/>
                </a:lnTo>
                <a:lnTo>
                  <a:pt x="621139" y="640558"/>
                </a:lnTo>
                <a:lnTo>
                  <a:pt x="604074" y="630379"/>
                </a:lnTo>
                <a:lnTo>
                  <a:pt x="630466" y="639857"/>
                </a:lnTo>
                <a:lnTo>
                  <a:pt x="652340" y="638214"/>
                </a:lnTo>
                <a:lnTo>
                  <a:pt x="630175" y="624993"/>
                </a:lnTo>
                <a:lnTo>
                  <a:pt x="664453" y="637303"/>
                </a:lnTo>
                <a:lnTo>
                  <a:pt x="703804" y="634346"/>
                </a:lnTo>
                <a:lnTo>
                  <a:pt x="670272" y="600733"/>
                </a:lnTo>
                <a:lnTo>
                  <a:pt x="634573" y="594280"/>
                </a:lnTo>
                <a:lnTo>
                  <a:pt x="663426" y="593871"/>
                </a:lnTo>
                <a:lnTo>
                  <a:pt x="621427" y="551770"/>
                </a:lnTo>
                <a:lnTo>
                  <a:pt x="584356" y="545069"/>
                </a:lnTo>
                <a:lnTo>
                  <a:pt x="614318" y="544644"/>
                </a:lnTo>
                <a:lnTo>
                  <a:pt x="600962" y="531256"/>
                </a:lnTo>
                <a:lnTo>
                  <a:pt x="619218" y="544574"/>
                </a:lnTo>
                <a:lnTo>
                  <a:pt x="633989" y="544364"/>
                </a:lnTo>
                <a:lnTo>
                  <a:pt x="536973" y="478190"/>
                </a:lnTo>
                <a:lnTo>
                  <a:pt x="644496" y="529943"/>
                </a:lnTo>
                <a:lnTo>
                  <a:pt x="620713" y="487366"/>
                </a:lnTo>
                <a:lnTo>
                  <a:pt x="566917" y="433440"/>
                </a:lnTo>
                <a:lnTo>
                  <a:pt x="623192" y="474494"/>
                </a:lnTo>
                <a:lnTo>
                  <a:pt x="544170" y="318098"/>
                </a:lnTo>
                <a:lnTo>
                  <a:pt x="641648" y="467096"/>
                </a:lnTo>
                <a:lnTo>
                  <a:pt x="633904" y="394765"/>
                </a:lnTo>
                <a:lnTo>
                  <a:pt x="661581" y="497563"/>
                </a:lnTo>
                <a:lnTo>
                  <a:pt x="700354" y="556830"/>
                </a:lnTo>
                <a:lnTo>
                  <a:pt x="707386" y="560215"/>
                </a:lnTo>
                <a:lnTo>
                  <a:pt x="705538" y="542949"/>
                </a:lnTo>
                <a:lnTo>
                  <a:pt x="685215" y="506565"/>
                </a:lnTo>
                <a:lnTo>
                  <a:pt x="704021" y="528783"/>
                </a:lnTo>
                <a:lnTo>
                  <a:pt x="698271" y="475075"/>
                </a:lnTo>
                <a:lnTo>
                  <a:pt x="716794" y="543873"/>
                </a:lnTo>
                <a:lnTo>
                  <a:pt x="746603" y="579090"/>
                </a:lnTo>
                <a:lnTo>
                  <a:pt x="758763" y="584943"/>
                </a:lnTo>
                <a:lnTo>
                  <a:pt x="761116" y="581494"/>
                </a:lnTo>
                <a:lnTo>
                  <a:pt x="767594" y="545654"/>
                </a:lnTo>
                <a:lnTo>
                  <a:pt x="767961" y="571459"/>
                </a:lnTo>
                <a:lnTo>
                  <a:pt x="780321" y="553337"/>
                </a:lnTo>
                <a:lnTo>
                  <a:pt x="785309" y="525742"/>
                </a:lnTo>
                <a:lnTo>
                  <a:pt x="785592" y="545610"/>
                </a:lnTo>
                <a:lnTo>
                  <a:pt x="805419" y="516542"/>
                </a:lnTo>
                <a:lnTo>
                  <a:pt x="763268" y="487791"/>
                </a:lnTo>
                <a:lnTo>
                  <a:pt x="710388" y="478233"/>
                </a:lnTo>
                <a:lnTo>
                  <a:pt x="748462" y="477692"/>
                </a:lnTo>
                <a:lnTo>
                  <a:pt x="720410" y="458558"/>
                </a:lnTo>
                <a:lnTo>
                  <a:pt x="683504" y="451887"/>
                </a:lnTo>
                <a:lnTo>
                  <a:pt x="710076" y="451509"/>
                </a:lnTo>
                <a:lnTo>
                  <a:pt x="658137" y="416082"/>
                </a:lnTo>
                <a:lnTo>
                  <a:pt x="715700" y="443789"/>
                </a:lnTo>
                <a:lnTo>
                  <a:pt x="702167" y="419560"/>
                </a:lnTo>
                <a:lnTo>
                  <a:pt x="727471" y="449454"/>
                </a:lnTo>
                <a:lnTo>
                  <a:pt x="755077" y="462742"/>
                </a:lnTo>
                <a:lnTo>
                  <a:pt x="737500" y="431273"/>
                </a:lnTo>
                <a:lnTo>
                  <a:pt x="770365" y="470100"/>
                </a:lnTo>
                <a:lnTo>
                  <a:pt x="820028" y="494004"/>
                </a:lnTo>
                <a:lnTo>
                  <a:pt x="767625" y="297490"/>
                </a:lnTo>
                <a:lnTo>
                  <a:pt x="824077" y="424950"/>
                </a:lnTo>
                <a:lnTo>
                  <a:pt x="831441" y="292974"/>
                </a:lnTo>
                <a:lnTo>
                  <a:pt x="794755" y="155400"/>
                </a:lnTo>
                <a:lnTo>
                  <a:pt x="834154" y="244357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8" name="フリーフォーム: 図形 97">
            <a:extLst>
              <a:ext uri="{FF2B5EF4-FFF2-40B4-BE49-F238E27FC236}">
                <a16:creationId xmlns:a16="http://schemas.microsoft.com/office/drawing/2014/main" id="{D1D4A715-5201-4B63-8543-6ACE3B007EB3}"/>
              </a:ext>
            </a:extLst>
          </p:cNvPr>
          <p:cNvSpPr/>
          <p:nvPr/>
        </p:nvSpPr>
        <p:spPr>
          <a:xfrm>
            <a:off x="1000864" y="3870626"/>
            <a:ext cx="2117596" cy="2433876"/>
          </a:xfrm>
          <a:custGeom>
            <a:avLst/>
            <a:gdLst>
              <a:gd name="connsiteX0" fmla="*/ 424329 w 1382135"/>
              <a:gd name="connsiteY0" fmla="*/ 792084 h 1588570"/>
              <a:gd name="connsiteX1" fmla="*/ 411458 w 1382135"/>
              <a:gd name="connsiteY1" fmla="*/ 666959 h 1588570"/>
              <a:gd name="connsiteX2" fmla="*/ 405409 w 1382135"/>
              <a:gd name="connsiteY2" fmla="*/ 649349 h 1588570"/>
              <a:gd name="connsiteX3" fmla="*/ 337516 w 1382135"/>
              <a:gd name="connsiteY3" fmla="*/ 610151 h 1588570"/>
              <a:gd name="connsiteX4" fmla="*/ 347477 w 1382135"/>
              <a:gd name="connsiteY4" fmla="*/ 639154 h 1588570"/>
              <a:gd name="connsiteX5" fmla="*/ 363218 w 1382135"/>
              <a:gd name="connsiteY5" fmla="*/ 792172 h 1588570"/>
              <a:gd name="connsiteX6" fmla="*/ 347479 w 1382135"/>
              <a:gd name="connsiteY6" fmla="*/ 945188 h 1588570"/>
              <a:gd name="connsiteX7" fmla="*/ 337248 w 1382135"/>
              <a:gd name="connsiteY7" fmla="*/ 974970 h 1588570"/>
              <a:gd name="connsiteX8" fmla="*/ 405065 w 1382135"/>
              <a:gd name="connsiteY8" fmla="*/ 935816 h 1588570"/>
              <a:gd name="connsiteX9" fmla="*/ 411459 w 1382135"/>
              <a:gd name="connsiteY9" fmla="*/ 917206 h 1588570"/>
              <a:gd name="connsiteX10" fmla="*/ 424329 w 1382135"/>
              <a:gd name="connsiteY10" fmla="*/ 792084 h 1588570"/>
              <a:gd name="connsiteX11" fmla="*/ 521265 w 1382135"/>
              <a:gd name="connsiteY11" fmla="*/ 791941 h 1588570"/>
              <a:gd name="connsiteX12" fmla="*/ 513023 w 1382135"/>
              <a:gd name="connsiteY12" fmla="*/ 711813 h 1588570"/>
              <a:gd name="connsiteX13" fmla="*/ 512046 w 1382135"/>
              <a:gd name="connsiteY13" fmla="*/ 708970 h 1588570"/>
              <a:gd name="connsiteX14" fmla="*/ 507679 w 1382135"/>
              <a:gd name="connsiteY14" fmla="*/ 708395 h 1588570"/>
              <a:gd name="connsiteX15" fmla="*/ 443388 w 1382135"/>
              <a:gd name="connsiteY15" fmla="*/ 671277 h 1588570"/>
              <a:gd name="connsiteX16" fmla="*/ 447532 w 1382135"/>
              <a:gd name="connsiteY16" fmla="*/ 683340 h 1588570"/>
              <a:gd name="connsiteX17" fmla="*/ 458712 w 1382135"/>
              <a:gd name="connsiteY17" fmla="*/ 792031 h 1588570"/>
              <a:gd name="connsiteX18" fmla="*/ 447533 w 1382135"/>
              <a:gd name="connsiteY18" fmla="*/ 900721 h 1588570"/>
              <a:gd name="connsiteX19" fmla="*/ 443000 w 1382135"/>
              <a:gd name="connsiteY19" fmla="*/ 913915 h 1588570"/>
              <a:gd name="connsiteX20" fmla="*/ 506299 w 1382135"/>
              <a:gd name="connsiteY20" fmla="*/ 877370 h 1588570"/>
              <a:gd name="connsiteX21" fmla="*/ 511434 w 1382135"/>
              <a:gd name="connsiteY21" fmla="*/ 876694 h 1588570"/>
              <a:gd name="connsiteX22" fmla="*/ 513024 w 1382135"/>
              <a:gd name="connsiteY22" fmla="*/ 872068 h 1588570"/>
              <a:gd name="connsiteX23" fmla="*/ 521265 w 1382135"/>
              <a:gd name="connsiteY23" fmla="*/ 791941 h 1588570"/>
              <a:gd name="connsiteX24" fmla="*/ 670997 w 1382135"/>
              <a:gd name="connsiteY24" fmla="*/ 1111516 h 1588570"/>
              <a:gd name="connsiteX25" fmla="*/ 649856 w 1382135"/>
              <a:gd name="connsiteY25" fmla="*/ 1089398 h 1588570"/>
              <a:gd name="connsiteX26" fmla="*/ 559107 w 1382135"/>
              <a:gd name="connsiteY26" fmla="*/ 1025529 h 1588570"/>
              <a:gd name="connsiteX27" fmla="*/ 444311 w 1382135"/>
              <a:gd name="connsiteY27" fmla="*/ 974112 h 1588570"/>
              <a:gd name="connsiteX28" fmla="*/ 421283 w 1382135"/>
              <a:gd name="connsiteY28" fmla="*/ 969619 h 1588570"/>
              <a:gd name="connsiteX29" fmla="*/ 354326 w 1382135"/>
              <a:gd name="connsiteY29" fmla="*/ 1008276 h 1588570"/>
              <a:gd name="connsiteX30" fmla="*/ 387656 w 1382135"/>
              <a:gd name="connsiteY30" fmla="*/ 1014780 h 1588570"/>
              <a:gd name="connsiteX31" fmla="*/ 528042 w 1382135"/>
              <a:gd name="connsiteY31" fmla="*/ 1077659 h 1588570"/>
              <a:gd name="connsiteX32" fmla="*/ 639022 w 1382135"/>
              <a:gd name="connsiteY32" fmla="*/ 1155766 h 1588570"/>
              <a:gd name="connsiteX33" fmla="*/ 670997 w 1382135"/>
              <a:gd name="connsiteY33" fmla="*/ 1189219 h 1588570"/>
              <a:gd name="connsiteX34" fmla="*/ 673356 w 1382135"/>
              <a:gd name="connsiteY34" fmla="*/ 990356 h 1588570"/>
              <a:gd name="connsiteX35" fmla="*/ 665690 w 1382135"/>
              <a:gd name="connsiteY35" fmla="*/ 982337 h 1588570"/>
              <a:gd name="connsiteX36" fmla="*/ 607575 w 1382135"/>
              <a:gd name="connsiteY36" fmla="*/ 941436 h 1588570"/>
              <a:gd name="connsiteX37" fmla="*/ 534063 w 1382135"/>
              <a:gd name="connsiteY37" fmla="*/ 908509 h 1588570"/>
              <a:gd name="connsiteX38" fmla="*/ 526996 w 1382135"/>
              <a:gd name="connsiteY38" fmla="*/ 907130 h 1588570"/>
              <a:gd name="connsiteX39" fmla="*/ 524990 w 1382135"/>
              <a:gd name="connsiteY39" fmla="*/ 909744 h 1588570"/>
              <a:gd name="connsiteX40" fmla="*/ 460321 w 1382135"/>
              <a:gd name="connsiteY40" fmla="*/ 947080 h 1588570"/>
              <a:gd name="connsiteX41" fmla="*/ 476070 w 1382135"/>
              <a:gd name="connsiteY41" fmla="*/ 950154 h 1588570"/>
              <a:gd name="connsiteX42" fmla="*/ 575789 w 1382135"/>
              <a:gd name="connsiteY42" fmla="*/ 994818 h 1588570"/>
              <a:gd name="connsiteX43" fmla="*/ 654620 w 1382135"/>
              <a:gd name="connsiteY43" fmla="*/ 1050298 h 1588570"/>
              <a:gd name="connsiteX44" fmla="*/ 670998 w 1382135"/>
              <a:gd name="connsiteY44" fmla="*/ 1067432 h 1588570"/>
              <a:gd name="connsiteX45" fmla="*/ 670998 w 1382135"/>
              <a:gd name="connsiteY45" fmla="*/ 996049 h 1588570"/>
              <a:gd name="connsiteX46" fmla="*/ 673757 w 1382135"/>
              <a:gd name="connsiteY46" fmla="*/ 392344 h 1588570"/>
              <a:gd name="connsiteX47" fmla="*/ 652689 w 1382135"/>
              <a:gd name="connsiteY47" fmla="*/ 416545 h 1588570"/>
              <a:gd name="connsiteX48" fmla="*/ 528044 w 1382135"/>
              <a:gd name="connsiteY48" fmla="*/ 506684 h 1588570"/>
              <a:gd name="connsiteX49" fmla="*/ 387656 w 1382135"/>
              <a:gd name="connsiteY49" fmla="*/ 569561 h 1588570"/>
              <a:gd name="connsiteX50" fmla="*/ 353516 w 1382135"/>
              <a:gd name="connsiteY50" fmla="*/ 576223 h 1588570"/>
              <a:gd name="connsiteX51" fmla="*/ 420244 w 1382135"/>
              <a:gd name="connsiteY51" fmla="*/ 614749 h 1588570"/>
              <a:gd name="connsiteX52" fmla="*/ 444312 w 1382135"/>
              <a:gd name="connsiteY52" fmla="*/ 610052 h 1588570"/>
              <a:gd name="connsiteX53" fmla="*/ 559109 w 1382135"/>
              <a:gd name="connsiteY53" fmla="*/ 558637 h 1588570"/>
              <a:gd name="connsiteX54" fmla="*/ 661032 w 1382135"/>
              <a:gd name="connsiteY54" fmla="*/ 484929 h 1588570"/>
              <a:gd name="connsiteX55" fmla="*/ 673757 w 1382135"/>
              <a:gd name="connsiteY55" fmla="*/ 470312 h 1588570"/>
              <a:gd name="connsiteX56" fmla="*/ 674228 w 1382135"/>
              <a:gd name="connsiteY56" fmla="*/ 593657 h 1588570"/>
              <a:gd name="connsiteX57" fmla="*/ 673757 w 1382135"/>
              <a:gd name="connsiteY57" fmla="*/ 592520 h 1588570"/>
              <a:gd name="connsiteX58" fmla="*/ 673757 w 1382135"/>
              <a:gd name="connsiteY58" fmla="*/ 514386 h 1588570"/>
              <a:gd name="connsiteX59" fmla="*/ 664329 w 1382135"/>
              <a:gd name="connsiteY59" fmla="*/ 525217 h 1588570"/>
              <a:gd name="connsiteX60" fmla="*/ 575792 w 1382135"/>
              <a:gd name="connsiteY60" fmla="*/ 589244 h 1588570"/>
              <a:gd name="connsiteX61" fmla="*/ 476071 w 1382135"/>
              <a:gd name="connsiteY61" fmla="*/ 633907 h 1588570"/>
              <a:gd name="connsiteX62" fmla="*/ 459147 w 1382135"/>
              <a:gd name="connsiteY62" fmla="*/ 637209 h 1588570"/>
              <a:gd name="connsiteX63" fmla="*/ 526370 w 1382135"/>
              <a:gd name="connsiteY63" fmla="*/ 676021 h 1588570"/>
              <a:gd name="connsiteX64" fmla="*/ 526937 w 1382135"/>
              <a:gd name="connsiteY64" fmla="*/ 676760 h 1588570"/>
              <a:gd name="connsiteX65" fmla="*/ 534063 w 1382135"/>
              <a:gd name="connsiteY65" fmla="*/ 675370 h 1588570"/>
              <a:gd name="connsiteX66" fmla="*/ 607577 w 1382135"/>
              <a:gd name="connsiteY66" fmla="*/ 642445 h 1588570"/>
              <a:gd name="connsiteX67" fmla="*/ 672848 w 1382135"/>
              <a:gd name="connsiteY67" fmla="*/ 595243 h 1588570"/>
              <a:gd name="connsiteX68" fmla="*/ 754194 w 1382135"/>
              <a:gd name="connsiteY68" fmla="*/ 756361 h 1588570"/>
              <a:gd name="connsiteX69" fmla="*/ 744110 w 1382135"/>
              <a:gd name="connsiteY69" fmla="*/ 754394 h 1588570"/>
              <a:gd name="connsiteX70" fmla="*/ 720541 w 1382135"/>
              <a:gd name="connsiteY70" fmla="*/ 743837 h 1588570"/>
              <a:gd name="connsiteX71" fmla="*/ 699615 w 1382135"/>
              <a:gd name="connsiteY71" fmla="*/ 728704 h 1588570"/>
              <a:gd name="connsiteX72" fmla="*/ 692869 w 1382135"/>
              <a:gd name="connsiteY72" fmla="*/ 720955 h 1588570"/>
              <a:gd name="connsiteX73" fmla="*/ 686123 w 1382135"/>
              <a:gd name="connsiteY73" fmla="*/ 728704 h 1588570"/>
              <a:gd name="connsiteX74" fmla="*/ 665197 w 1382135"/>
              <a:gd name="connsiteY74" fmla="*/ 743837 h 1588570"/>
              <a:gd name="connsiteX75" fmla="*/ 641627 w 1382135"/>
              <a:gd name="connsiteY75" fmla="*/ 754394 h 1588570"/>
              <a:gd name="connsiteX76" fmla="*/ 631544 w 1382135"/>
              <a:gd name="connsiteY76" fmla="*/ 756361 h 1588570"/>
              <a:gd name="connsiteX77" fmla="*/ 634881 w 1382135"/>
              <a:gd name="connsiteY77" fmla="*/ 766078 h 1588570"/>
              <a:gd name="connsiteX78" fmla="*/ 637524 w 1382135"/>
              <a:gd name="connsiteY78" fmla="*/ 791768 h 1588570"/>
              <a:gd name="connsiteX79" fmla="*/ 634882 w 1382135"/>
              <a:gd name="connsiteY79" fmla="*/ 817457 h 1588570"/>
              <a:gd name="connsiteX80" fmla="*/ 631544 w 1382135"/>
              <a:gd name="connsiteY80" fmla="*/ 827174 h 1588570"/>
              <a:gd name="connsiteX81" fmla="*/ 641627 w 1382135"/>
              <a:gd name="connsiteY81" fmla="*/ 829141 h 1588570"/>
              <a:gd name="connsiteX82" fmla="*/ 665196 w 1382135"/>
              <a:gd name="connsiteY82" fmla="*/ 839698 h 1588570"/>
              <a:gd name="connsiteX83" fmla="*/ 683829 w 1382135"/>
              <a:gd name="connsiteY83" fmla="*/ 852811 h 1588570"/>
              <a:gd name="connsiteX84" fmla="*/ 693010 w 1382135"/>
              <a:gd name="connsiteY84" fmla="*/ 862417 h 1588570"/>
              <a:gd name="connsiteX85" fmla="*/ 699615 w 1382135"/>
              <a:gd name="connsiteY85" fmla="*/ 854831 h 1588570"/>
              <a:gd name="connsiteX86" fmla="*/ 720541 w 1382135"/>
              <a:gd name="connsiteY86" fmla="*/ 839698 h 1588570"/>
              <a:gd name="connsiteX87" fmla="*/ 744110 w 1382135"/>
              <a:gd name="connsiteY87" fmla="*/ 829141 h 1588570"/>
              <a:gd name="connsiteX88" fmla="*/ 754194 w 1382135"/>
              <a:gd name="connsiteY88" fmla="*/ 827174 h 1588570"/>
              <a:gd name="connsiteX89" fmla="*/ 750856 w 1382135"/>
              <a:gd name="connsiteY89" fmla="*/ 817457 h 1588570"/>
              <a:gd name="connsiteX90" fmla="*/ 748214 w 1382135"/>
              <a:gd name="connsiteY90" fmla="*/ 791767 h 1588570"/>
              <a:gd name="connsiteX91" fmla="*/ 750856 w 1382135"/>
              <a:gd name="connsiteY91" fmla="*/ 766078 h 1588570"/>
              <a:gd name="connsiteX92" fmla="*/ 787532 w 1382135"/>
              <a:gd name="connsiteY92" fmla="*/ 845876 h 1588570"/>
              <a:gd name="connsiteX93" fmla="*/ 772134 w 1382135"/>
              <a:gd name="connsiteY93" fmla="*/ 848881 h 1588570"/>
              <a:gd name="connsiteX94" fmla="*/ 736144 w 1382135"/>
              <a:gd name="connsiteY94" fmla="*/ 865000 h 1588570"/>
              <a:gd name="connsiteX95" fmla="*/ 704189 w 1382135"/>
              <a:gd name="connsiteY95" fmla="*/ 888109 h 1588570"/>
              <a:gd name="connsiteX96" fmla="*/ 694104 w 1382135"/>
              <a:gd name="connsiteY96" fmla="*/ 899693 h 1588570"/>
              <a:gd name="connsiteX97" fmla="*/ 680083 w 1382135"/>
              <a:gd name="connsiteY97" fmla="*/ 885025 h 1588570"/>
              <a:gd name="connsiteX98" fmla="*/ 651632 w 1382135"/>
              <a:gd name="connsiteY98" fmla="*/ 865000 h 1588570"/>
              <a:gd name="connsiteX99" fmla="*/ 615641 w 1382135"/>
              <a:gd name="connsiteY99" fmla="*/ 848880 h 1588570"/>
              <a:gd name="connsiteX100" fmla="*/ 600244 w 1382135"/>
              <a:gd name="connsiteY100" fmla="*/ 845876 h 1588570"/>
              <a:gd name="connsiteX101" fmla="*/ 605341 w 1382135"/>
              <a:gd name="connsiteY101" fmla="*/ 831039 h 1588570"/>
              <a:gd name="connsiteX102" fmla="*/ 609376 w 1382135"/>
              <a:gd name="connsiteY102" fmla="*/ 791811 h 1588570"/>
              <a:gd name="connsiteX103" fmla="*/ 605340 w 1382135"/>
              <a:gd name="connsiteY103" fmla="*/ 752582 h 1588570"/>
              <a:gd name="connsiteX104" fmla="*/ 600244 w 1382135"/>
              <a:gd name="connsiteY104" fmla="*/ 737745 h 1588570"/>
              <a:gd name="connsiteX105" fmla="*/ 615641 w 1382135"/>
              <a:gd name="connsiteY105" fmla="*/ 734740 h 1588570"/>
              <a:gd name="connsiteX106" fmla="*/ 651632 w 1382135"/>
              <a:gd name="connsiteY106" fmla="*/ 718621 h 1588570"/>
              <a:gd name="connsiteX107" fmla="*/ 683587 w 1382135"/>
              <a:gd name="connsiteY107" fmla="*/ 695512 h 1588570"/>
              <a:gd name="connsiteX108" fmla="*/ 693888 w 1382135"/>
              <a:gd name="connsiteY108" fmla="*/ 683679 h 1588570"/>
              <a:gd name="connsiteX109" fmla="*/ 704189 w 1382135"/>
              <a:gd name="connsiteY109" fmla="*/ 695512 h 1588570"/>
              <a:gd name="connsiteX110" fmla="*/ 736144 w 1382135"/>
              <a:gd name="connsiteY110" fmla="*/ 718621 h 1588570"/>
              <a:gd name="connsiteX111" fmla="*/ 772134 w 1382135"/>
              <a:gd name="connsiteY111" fmla="*/ 734741 h 1588570"/>
              <a:gd name="connsiteX112" fmla="*/ 787531 w 1382135"/>
              <a:gd name="connsiteY112" fmla="*/ 737744 h 1588570"/>
              <a:gd name="connsiteX113" fmla="*/ 782435 w 1382135"/>
              <a:gd name="connsiteY113" fmla="*/ 752582 h 1588570"/>
              <a:gd name="connsiteX114" fmla="*/ 778400 w 1382135"/>
              <a:gd name="connsiteY114" fmla="*/ 791810 h 1588570"/>
              <a:gd name="connsiteX115" fmla="*/ 782435 w 1382135"/>
              <a:gd name="connsiteY115" fmla="*/ 831039 h 1588570"/>
              <a:gd name="connsiteX116" fmla="*/ 847063 w 1382135"/>
              <a:gd name="connsiteY116" fmla="*/ 880916 h 1588570"/>
              <a:gd name="connsiteX117" fmla="*/ 838671 w 1382135"/>
              <a:gd name="connsiteY117" fmla="*/ 856485 h 1588570"/>
              <a:gd name="connsiteX118" fmla="*/ 832026 w 1382135"/>
              <a:gd name="connsiteY118" fmla="*/ 791891 h 1588570"/>
              <a:gd name="connsiteX119" fmla="*/ 838670 w 1382135"/>
              <a:gd name="connsiteY119" fmla="*/ 727297 h 1588570"/>
              <a:gd name="connsiteX120" fmla="*/ 847062 w 1382135"/>
              <a:gd name="connsiteY120" fmla="*/ 702865 h 1588570"/>
              <a:gd name="connsiteX121" fmla="*/ 821709 w 1382135"/>
              <a:gd name="connsiteY121" fmla="*/ 697919 h 1588570"/>
              <a:gd name="connsiteX122" fmla="*/ 762448 w 1382135"/>
              <a:gd name="connsiteY122" fmla="*/ 671376 h 1588570"/>
              <a:gd name="connsiteX123" fmla="*/ 709830 w 1382135"/>
              <a:gd name="connsiteY123" fmla="*/ 633325 h 1588570"/>
              <a:gd name="connsiteX124" fmla="*/ 692869 w 1382135"/>
              <a:gd name="connsiteY124" fmla="*/ 613841 h 1588570"/>
              <a:gd name="connsiteX125" fmla="*/ 675908 w 1382135"/>
              <a:gd name="connsiteY125" fmla="*/ 633325 h 1588570"/>
              <a:gd name="connsiteX126" fmla="*/ 623291 w 1382135"/>
              <a:gd name="connsiteY126" fmla="*/ 671376 h 1588570"/>
              <a:gd name="connsiteX127" fmla="*/ 564028 w 1382135"/>
              <a:gd name="connsiteY127" fmla="*/ 697919 h 1588570"/>
              <a:gd name="connsiteX128" fmla="*/ 538676 w 1382135"/>
              <a:gd name="connsiteY128" fmla="*/ 702866 h 1588570"/>
              <a:gd name="connsiteX129" fmla="*/ 547067 w 1382135"/>
              <a:gd name="connsiteY129" fmla="*/ 727297 h 1588570"/>
              <a:gd name="connsiteX130" fmla="*/ 553711 w 1382135"/>
              <a:gd name="connsiteY130" fmla="*/ 791891 h 1588570"/>
              <a:gd name="connsiteX131" fmla="*/ 547068 w 1382135"/>
              <a:gd name="connsiteY131" fmla="*/ 856485 h 1588570"/>
              <a:gd name="connsiteX132" fmla="*/ 538675 w 1382135"/>
              <a:gd name="connsiteY132" fmla="*/ 880916 h 1588570"/>
              <a:gd name="connsiteX133" fmla="*/ 564028 w 1382135"/>
              <a:gd name="connsiteY133" fmla="*/ 885862 h 1588570"/>
              <a:gd name="connsiteX134" fmla="*/ 623290 w 1382135"/>
              <a:gd name="connsiteY134" fmla="*/ 912406 h 1588570"/>
              <a:gd name="connsiteX135" fmla="*/ 670137 w 1382135"/>
              <a:gd name="connsiteY135" fmla="*/ 945378 h 1588570"/>
              <a:gd name="connsiteX136" fmla="*/ 693223 w 1382135"/>
              <a:gd name="connsiteY136" fmla="*/ 969531 h 1588570"/>
              <a:gd name="connsiteX137" fmla="*/ 709829 w 1382135"/>
              <a:gd name="connsiteY137" fmla="*/ 950457 h 1588570"/>
              <a:gd name="connsiteX138" fmla="*/ 762447 w 1382135"/>
              <a:gd name="connsiteY138" fmla="*/ 912406 h 1588570"/>
              <a:gd name="connsiteX139" fmla="*/ 821709 w 1382135"/>
              <a:gd name="connsiteY139" fmla="*/ 885863 h 1588570"/>
              <a:gd name="connsiteX140" fmla="*/ 918062 w 1382135"/>
              <a:gd name="connsiteY140" fmla="*/ 948516 h 1588570"/>
              <a:gd name="connsiteX141" fmla="*/ 855766 w 1382135"/>
              <a:gd name="connsiteY141" fmla="*/ 912549 h 1588570"/>
              <a:gd name="connsiteX142" fmla="*/ 852934 w 1382135"/>
              <a:gd name="connsiteY142" fmla="*/ 908858 h 1588570"/>
              <a:gd name="connsiteX143" fmla="*/ 780197 w 1382135"/>
              <a:gd name="connsiteY143" fmla="*/ 941436 h 1588570"/>
              <a:gd name="connsiteX144" fmla="*/ 714927 w 1382135"/>
              <a:gd name="connsiteY144" fmla="*/ 988637 h 1588570"/>
              <a:gd name="connsiteX145" fmla="*/ 708381 w 1382135"/>
              <a:gd name="connsiteY145" fmla="*/ 996156 h 1588570"/>
              <a:gd name="connsiteX146" fmla="*/ 708380 w 1382135"/>
              <a:gd name="connsiteY146" fmla="*/ 1073809 h 1588570"/>
              <a:gd name="connsiteX147" fmla="*/ 721408 w 1382135"/>
              <a:gd name="connsiteY147" fmla="*/ 1058845 h 1588570"/>
              <a:gd name="connsiteX148" fmla="*/ 809945 w 1382135"/>
              <a:gd name="connsiteY148" fmla="*/ 994818 h 1588570"/>
              <a:gd name="connsiteX149" fmla="*/ 909664 w 1382135"/>
              <a:gd name="connsiteY149" fmla="*/ 950155 h 1588570"/>
              <a:gd name="connsiteX150" fmla="*/ 927485 w 1382135"/>
              <a:gd name="connsiteY150" fmla="*/ 637384 h 1588570"/>
              <a:gd name="connsiteX151" fmla="*/ 909665 w 1382135"/>
              <a:gd name="connsiteY151" fmla="*/ 633908 h 1588570"/>
              <a:gd name="connsiteX152" fmla="*/ 809947 w 1382135"/>
              <a:gd name="connsiteY152" fmla="*/ 589244 h 1588570"/>
              <a:gd name="connsiteX153" fmla="*/ 721409 w 1382135"/>
              <a:gd name="connsiteY153" fmla="*/ 525217 h 1588570"/>
              <a:gd name="connsiteX154" fmla="*/ 711139 w 1382135"/>
              <a:gd name="connsiteY154" fmla="*/ 513420 h 1588570"/>
              <a:gd name="connsiteX155" fmla="*/ 711139 w 1382135"/>
              <a:gd name="connsiteY155" fmla="*/ 590891 h 1588570"/>
              <a:gd name="connsiteX156" fmla="*/ 714928 w 1382135"/>
              <a:gd name="connsiteY156" fmla="*/ 595243 h 1588570"/>
              <a:gd name="connsiteX157" fmla="*/ 780199 w 1382135"/>
              <a:gd name="connsiteY157" fmla="*/ 642445 h 1588570"/>
              <a:gd name="connsiteX158" fmla="*/ 853712 w 1382135"/>
              <a:gd name="connsiteY158" fmla="*/ 675371 h 1588570"/>
              <a:gd name="connsiteX159" fmla="*/ 859674 w 1382135"/>
              <a:gd name="connsiteY159" fmla="*/ 676534 h 1588570"/>
              <a:gd name="connsiteX160" fmla="*/ 945172 w 1382135"/>
              <a:gd name="connsiteY160" fmla="*/ 921002 h 1588570"/>
              <a:gd name="connsiteX161" fmla="*/ 938206 w 1382135"/>
              <a:gd name="connsiteY161" fmla="*/ 900721 h 1588570"/>
              <a:gd name="connsiteX162" fmla="*/ 927025 w 1382135"/>
              <a:gd name="connsiteY162" fmla="*/ 792030 h 1588570"/>
              <a:gd name="connsiteX163" fmla="*/ 938205 w 1382135"/>
              <a:gd name="connsiteY163" fmla="*/ 683340 h 1588570"/>
              <a:gd name="connsiteX164" fmla="*/ 942052 w 1382135"/>
              <a:gd name="connsiteY164" fmla="*/ 672139 h 1588570"/>
              <a:gd name="connsiteX165" fmla="*/ 875836 w 1382135"/>
              <a:gd name="connsiteY165" fmla="*/ 710369 h 1588570"/>
              <a:gd name="connsiteX166" fmla="*/ 875220 w 1382135"/>
              <a:gd name="connsiteY166" fmla="*/ 710450 h 1588570"/>
              <a:gd name="connsiteX167" fmla="*/ 874752 w 1382135"/>
              <a:gd name="connsiteY167" fmla="*/ 711813 h 1588570"/>
              <a:gd name="connsiteX168" fmla="*/ 866510 w 1382135"/>
              <a:gd name="connsiteY168" fmla="*/ 791940 h 1588570"/>
              <a:gd name="connsiteX169" fmla="*/ 874753 w 1382135"/>
              <a:gd name="connsiteY169" fmla="*/ 872068 h 1588570"/>
              <a:gd name="connsiteX170" fmla="*/ 878299 w 1382135"/>
              <a:gd name="connsiteY170" fmla="*/ 882393 h 1588570"/>
              <a:gd name="connsiteX171" fmla="*/ 1024057 w 1382135"/>
              <a:gd name="connsiteY171" fmla="*/ 1009712 h 1588570"/>
              <a:gd name="connsiteX172" fmla="*/ 957615 w 1382135"/>
              <a:gd name="connsiteY172" fmla="*/ 971352 h 1588570"/>
              <a:gd name="connsiteX173" fmla="*/ 943461 w 1382135"/>
              <a:gd name="connsiteY173" fmla="*/ 974114 h 1588570"/>
              <a:gd name="connsiteX174" fmla="*/ 828665 w 1382135"/>
              <a:gd name="connsiteY174" fmla="*/ 1025529 h 1588570"/>
              <a:gd name="connsiteX175" fmla="*/ 726742 w 1382135"/>
              <a:gd name="connsiteY175" fmla="*/ 1099236 h 1588570"/>
              <a:gd name="connsiteX176" fmla="*/ 708380 w 1382135"/>
              <a:gd name="connsiteY176" fmla="*/ 1120327 h 1588570"/>
              <a:gd name="connsiteX177" fmla="*/ 708380 w 1382135"/>
              <a:gd name="connsiteY177" fmla="*/ 1196131 h 1588570"/>
              <a:gd name="connsiteX178" fmla="*/ 733047 w 1382135"/>
              <a:gd name="connsiteY178" fmla="*/ 1167798 h 1588570"/>
              <a:gd name="connsiteX179" fmla="*/ 857691 w 1382135"/>
              <a:gd name="connsiteY179" fmla="*/ 1077659 h 1588570"/>
              <a:gd name="connsiteX180" fmla="*/ 998078 w 1382135"/>
              <a:gd name="connsiteY180" fmla="*/ 1014782 h 1588570"/>
              <a:gd name="connsiteX181" fmla="*/ 1033116 w 1382135"/>
              <a:gd name="connsiteY181" fmla="*/ 576398 h 1588570"/>
              <a:gd name="connsiteX182" fmla="*/ 998079 w 1382135"/>
              <a:gd name="connsiteY182" fmla="*/ 569563 h 1588570"/>
              <a:gd name="connsiteX183" fmla="*/ 857694 w 1382135"/>
              <a:gd name="connsiteY183" fmla="*/ 506684 h 1588570"/>
              <a:gd name="connsiteX184" fmla="*/ 733048 w 1382135"/>
              <a:gd name="connsiteY184" fmla="*/ 416545 h 1588570"/>
              <a:gd name="connsiteX185" fmla="*/ 711140 w 1382135"/>
              <a:gd name="connsiteY185" fmla="*/ 391378 h 1588570"/>
              <a:gd name="connsiteX186" fmla="*/ 711140 w 1382135"/>
              <a:gd name="connsiteY186" fmla="*/ 467005 h 1588570"/>
              <a:gd name="connsiteX187" fmla="*/ 726743 w 1382135"/>
              <a:gd name="connsiteY187" fmla="*/ 484929 h 1588570"/>
              <a:gd name="connsiteX188" fmla="*/ 828668 w 1382135"/>
              <a:gd name="connsiteY188" fmla="*/ 558637 h 1588570"/>
              <a:gd name="connsiteX189" fmla="*/ 943462 w 1382135"/>
              <a:gd name="connsiteY189" fmla="*/ 610054 h 1588570"/>
              <a:gd name="connsiteX190" fmla="*/ 966902 w 1382135"/>
              <a:gd name="connsiteY190" fmla="*/ 614626 h 1588570"/>
              <a:gd name="connsiteX191" fmla="*/ 1050923 w 1382135"/>
              <a:gd name="connsiteY191" fmla="*/ 982058 h 1588570"/>
              <a:gd name="connsiteX192" fmla="*/ 1038258 w 1382135"/>
              <a:gd name="connsiteY192" fmla="*/ 945188 h 1588570"/>
              <a:gd name="connsiteX193" fmla="*/ 1022519 w 1382135"/>
              <a:gd name="connsiteY193" fmla="*/ 792170 h 1588570"/>
              <a:gd name="connsiteX194" fmla="*/ 1038257 w 1382135"/>
              <a:gd name="connsiteY194" fmla="*/ 639154 h 1588570"/>
              <a:gd name="connsiteX195" fmla="*/ 1047922 w 1382135"/>
              <a:gd name="connsiteY195" fmla="*/ 611015 h 1588570"/>
              <a:gd name="connsiteX196" fmla="*/ 982573 w 1382135"/>
              <a:gd name="connsiteY196" fmla="*/ 648745 h 1588570"/>
              <a:gd name="connsiteX197" fmla="*/ 976317 w 1382135"/>
              <a:gd name="connsiteY197" fmla="*/ 666959 h 1588570"/>
              <a:gd name="connsiteX198" fmla="*/ 963447 w 1382135"/>
              <a:gd name="connsiteY198" fmla="*/ 792082 h 1588570"/>
              <a:gd name="connsiteX199" fmla="*/ 976318 w 1382135"/>
              <a:gd name="connsiteY199" fmla="*/ 917206 h 1588570"/>
              <a:gd name="connsiteX200" fmla="*/ 985649 w 1382135"/>
              <a:gd name="connsiteY200" fmla="*/ 944372 h 1588570"/>
              <a:gd name="connsiteX201" fmla="*/ 1381495 w 1382135"/>
              <a:gd name="connsiteY201" fmla="*/ 412105 h 1588570"/>
              <a:gd name="connsiteX202" fmla="*/ 1372787 w 1382135"/>
              <a:gd name="connsiteY202" fmla="*/ 423455 h 1588570"/>
              <a:gd name="connsiteX203" fmla="*/ 1313813 w 1382135"/>
              <a:gd name="connsiteY203" fmla="*/ 457504 h 1588570"/>
              <a:gd name="connsiteX204" fmla="*/ 1360304 w 1382135"/>
              <a:gd name="connsiteY204" fmla="*/ 469960 h 1588570"/>
              <a:gd name="connsiteX205" fmla="*/ 1371654 w 1382135"/>
              <a:gd name="connsiteY205" fmla="*/ 478669 h 1588570"/>
              <a:gd name="connsiteX206" fmla="*/ 1373521 w 1382135"/>
              <a:gd name="connsiteY206" fmla="*/ 492853 h 1588570"/>
              <a:gd name="connsiteX207" fmla="*/ 1350628 w 1382135"/>
              <a:gd name="connsiteY207" fmla="*/ 506070 h 1588570"/>
              <a:gd name="connsiteX208" fmla="*/ 1269769 w 1382135"/>
              <a:gd name="connsiteY208" fmla="*/ 484403 h 1588570"/>
              <a:gd name="connsiteX209" fmla="*/ 1268676 w 1382135"/>
              <a:gd name="connsiteY209" fmla="*/ 483564 h 1588570"/>
              <a:gd name="connsiteX210" fmla="*/ 1236249 w 1382135"/>
              <a:gd name="connsiteY210" fmla="*/ 502285 h 1588570"/>
              <a:gd name="connsiteX211" fmla="*/ 1282740 w 1382135"/>
              <a:gd name="connsiteY211" fmla="*/ 514741 h 1588570"/>
              <a:gd name="connsiteX212" fmla="*/ 1294090 w 1382135"/>
              <a:gd name="connsiteY212" fmla="*/ 523450 h 1588570"/>
              <a:gd name="connsiteX213" fmla="*/ 1295957 w 1382135"/>
              <a:gd name="connsiteY213" fmla="*/ 537634 h 1588570"/>
              <a:gd name="connsiteX214" fmla="*/ 1273064 w 1382135"/>
              <a:gd name="connsiteY214" fmla="*/ 550851 h 1588570"/>
              <a:gd name="connsiteX215" fmla="*/ 1192204 w 1382135"/>
              <a:gd name="connsiteY215" fmla="*/ 529185 h 1588570"/>
              <a:gd name="connsiteX216" fmla="*/ 1191111 w 1382135"/>
              <a:gd name="connsiteY216" fmla="*/ 528346 h 1588570"/>
              <a:gd name="connsiteX217" fmla="*/ 1158684 w 1382135"/>
              <a:gd name="connsiteY217" fmla="*/ 547067 h 1588570"/>
              <a:gd name="connsiteX218" fmla="*/ 1205175 w 1382135"/>
              <a:gd name="connsiteY218" fmla="*/ 559523 h 1588570"/>
              <a:gd name="connsiteX219" fmla="*/ 1216525 w 1382135"/>
              <a:gd name="connsiteY219" fmla="*/ 568232 h 1588570"/>
              <a:gd name="connsiteX220" fmla="*/ 1218392 w 1382135"/>
              <a:gd name="connsiteY220" fmla="*/ 582416 h 1588570"/>
              <a:gd name="connsiteX221" fmla="*/ 1195500 w 1382135"/>
              <a:gd name="connsiteY221" fmla="*/ 595633 h 1588570"/>
              <a:gd name="connsiteX222" fmla="*/ 1114640 w 1382135"/>
              <a:gd name="connsiteY222" fmla="*/ 573966 h 1588570"/>
              <a:gd name="connsiteX223" fmla="*/ 1113547 w 1382135"/>
              <a:gd name="connsiteY223" fmla="*/ 573127 h 1588570"/>
              <a:gd name="connsiteX224" fmla="*/ 1087926 w 1382135"/>
              <a:gd name="connsiteY224" fmla="*/ 587919 h 1588570"/>
              <a:gd name="connsiteX225" fmla="*/ 1075880 w 1382135"/>
              <a:gd name="connsiteY225" fmla="*/ 622990 h 1588570"/>
              <a:gd name="connsiteX226" fmla="*/ 1058473 w 1382135"/>
              <a:gd name="connsiteY226" fmla="*/ 792222 h 1588570"/>
              <a:gd name="connsiteX227" fmla="*/ 1075881 w 1382135"/>
              <a:gd name="connsiteY227" fmla="*/ 961455 h 1588570"/>
              <a:gd name="connsiteX228" fmla="*/ 1090883 w 1382135"/>
              <a:gd name="connsiteY228" fmla="*/ 1005129 h 1588570"/>
              <a:gd name="connsiteX229" fmla="*/ 1111946 w 1382135"/>
              <a:gd name="connsiteY229" fmla="*/ 1017289 h 1588570"/>
              <a:gd name="connsiteX230" fmla="*/ 1113567 w 1382135"/>
              <a:gd name="connsiteY230" fmla="*/ 1016046 h 1588570"/>
              <a:gd name="connsiteX231" fmla="*/ 1194427 w 1382135"/>
              <a:gd name="connsiteY231" fmla="*/ 994379 h 1588570"/>
              <a:gd name="connsiteX232" fmla="*/ 1217319 w 1382135"/>
              <a:gd name="connsiteY232" fmla="*/ 1007596 h 1588570"/>
              <a:gd name="connsiteX233" fmla="*/ 1204102 w 1382135"/>
              <a:gd name="connsiteY233" fmla="*/ 1030489 h 1588570"/>
              <a:gd name="connsiteX234" fmla="*/ 1156775 w 1382135"/>
              <a:gd name="connsiteY234" fmla="*/ 1043170 h 1588570"/>
              <a:gd name="connsiteX235" fmla="*/ 1189511 w 1382135"/>
              <a:gd name="connsiteY235" fmla="*/ 1062071 h 1588570"/>
              <a:gd name="connsiteX236" fmla="*/ 1191132 w 1382135"/>
              <a:gd name="connsiteY236" fmla="*/ 1060828 h 1588570"/>
              <a:gd name="connsiteX237" fmla="*/ 1271991 w 1382135"/>
              <a:gd name="connsiteY237" fmla="*/ 1039161 h 1588570"/>
              <a:gd name="connsiteX238" fmla="*/ 1294884 w 1382135"/>
              <a:gd name="connsiteY238" fmla="*/ 1052378 h 1588570"/>
              <a:gd name="connsiteX239" fmla="*/ 1281667 w 1382135"/>
              <a:gd name="connsiteY239" fmla="*/ 1075271 h 1588570"/>
              <a:gd name="connsiteX240" fmla="*/ 1234339 w 1382135"/>
              <a:gd name="connsiteY240" fmla="*/ 1087952 h 1588570"/>
              <a:gd name="connsiteX241" fmla="*/ 1267075 w 1382135"/>
              <a:gd name="connsiteY241" fmla="*/ 1106853 h 1588570"/>
              <a:gd name="connsiteX242" fmla="*/ 1268695 w 1382135"/>
              <a:gd name="connsiteY242" fmla="*/ 1105610 h 1588570"/>
              <a:gd name="connsiteX243" fmla="*/ 1349555 w 1382135"/>
              <a:gd name="connsiteY243" fmla="*/ 1083943 h 1588570"/>
              <a:gd name="connsiteX244" fmla="*/ 1372448 w 1382135"/>
              <a:gd name="connsiteY244" fmla="*/ 1097160 h 1588570"/>
              <a:gd name="connsiteX245" fmla="*/ 1359231 w 1382135"/>
              <a:gd name="connsiteY245" fmla="*/ 1120052 h 1588570"/>
              <a:gd name="connsiteX246" fmla="*/ 1311903 w 1382135"/>
              <a:gd name="connsiteY246" fmla="*/ 1132734 h 1588570"/>
              <a:gd name="connsiteX247" fmla="*/ 1371407 w 1382135"/>
              <a:gd name="connsiteY247" fmla="*/ 1167089 h 1588570"/>
              <a:gd name="connsiteX248" fmla="*/ 1380117 w 1382135"/>
              <a:gd name="connsiteY248" fmla="*/ 1178439 h 1588570"/>
              <a:gd name="connsiteX249" fmla="*/ 1378250 w 1382135"/>
              <a:gd name="connsiteY249" fmla="*/ 1192622 h 1588570"/>
              <a:gd name="connsiteX250" fmla="*/ 1352716 w 1382135"/>
              <a:gd name="connsiteY250" fmla="*/ 1199464 h 1588570"/>
              <a:gd name="connsiteX251" fmla="*/ 1293742 w 1382135"/>
              <a:gd name="connsiteY251" fmla="*/ 1165416 h 1588570"/>
              <a:gd name="connsiteX252" fmla="*/ 1306200 w 1382135"/>
              <a:gd name="connsiteY252" fmla="*/ 1211906 h 1588570"/>
              <a:gd name="connsiteX253" fmla="*/ 1304333 w 1382135"/>
              <a:gd name="connsiteY253" fmla="*/ 1226090 h 1588570"/>
              <a:gd name="connsiteX254" fmla="*/ 1292983 w 1382135"/>
              <a:gd name="connsiteY254" fmla="*/ 1234799 h 1588570"/>
              <a:gd name="connsiteX255" fmla="*/ 1270090 w 1382135"/>
              <a:gd name="connsiteY255" fmla="*/ 1221582 h 1588570"/>
              <a:gd name="connsiteX256" fmla="*/ 1248425 w 1382135"/>
              <a:gd name="connsiteY256" fmla="*/ 1140722 h 1588570"/>
              <a:gd name="connsiteX257" fmla="*/ 1248605 w 1382135"/>
              <a:gd name="connsiteY257" fmla="*/ 1139356 h 1588570"/>
              <a:gd name="connsiteX258" fmla="*/ 1216178 w 1382135"/>
              <a:gd name="connsiteY258" fmla="*/ 1120634 h 1588570"/>
              <a:gd name="connsiteX259" fmla="*/ 1228636 w 1382135"/>
              <a:gd name="connsiteY259" fmla="*/ 1167124 h 1588570"/>
              <a:gd name="connsiteX260" fmla="*/ 1226769 w 1382135"/>
              <a:gd name="connsiteY260" fmla="*/ 1181308 h 1588570"/>
              <a:gd name="connsiteX261" fmla="*/ 1215419 w 1382135"/>
              <a:gd name="connsiteY261" fmla="*/ 1190017 h 1588570"/>
              <a:gd name="connsiteX262" fmla="*/ 1192527 w 1382135"/>
              <a:gd name="connsiteY262" fmla="*/ 1176800 h 1588570"/>
              <a:gd name="connsiteX263" fmla="*/ 1170860 w 1382135"/>
              <a:gd name="connsiteY263" fmla="*/ 1095940 h 1588570"/>
              <a:gd name="connsiteX264" fmla="*/ 1171040 w 1382135"/>
              <a:gd name="connsiteY264" fmla="*/ 1094574 h 1588570"/>
              <a:gd name="connsiteX265" fmla="*/ 1138614 w 1382135"/>
              <a:gd name="connsiteY265" fmla="*/ 1075852 h 1588570"/>
              <a:gd name="connsiteX266" fmla="*/ 1151071 w 1382135"/>
              <a:gd name="connsiteY266" fmla="*/ 1122342 h 1588570"/>
              <a:gd name="connsiteX267" fmla="*/ 1149204 w 1382135"/>
              <a:gd name="connsiteY267" fmla="*/ 1136526 h 1588570"/>
              <a:gd name="connsiteX268" fmla="*/ 1137854 w 1382135"/>
              <a:gd name="connsiteY268" fmla="*/ 1145235 h 1588570"/>
              <a:gd name="connsiteX269" fmla="*/ 1114962 w 1382135"/>
              <a:gd name="connsiteY269" fmla="*/ 1132018 h 1588570"/>
              <a:gd name="connsiteX270" fmla="*/ 1093296 w 1382135"/>
              <a:gd name="connsiteY270" fmla="*/ 1051158 h 1588570"/>
              <a:gd name="connsiteX271" fmla="*/ 1093476 w 1382135"/>
              <a:gd name="connsiteY271" fmla="*/ 1049792 h 1588570"/>
              <a:gd name="connsiteX272" fmla="*/ 1063089 w 1382135"/>
              <a:gd name="connsiteY272" fmla="*/ 1032248 h 1588570"/>
              <a:gd name="connsiteX273" fmla="*/ 1031442 w 1382135"/>
              <a:gd name="connsiteY273" fmla="*/ 1038424 h 1588570"/>
              <a:gd name="connsiteX274" fmla="*/ 876178 w 1382135"/>
              <a:gd name="connsiteY274" fmla="*/ 1107964 h 1588570"/>
              <a:gd name="connsiteX275" fmla="*/ 738325 w 1382135"/>
              <a:gd name="connsiteY275" fmla="*/ 1207655 h 1588570"/>
              <a:gd name="connsiteX276" fmla="*/ 708380 w 1382135"/>
              <a:gd name="connsiteY276" fmla="*/ 1242050 h 1588570"/>
              <a:gd name="connsiteX277" fmla="*/ 708380 w 1382135"/>
              <a:gd name="connsiteY277" fmla="*/ 1270278 h 1588570"/>
              <a:gd name="connsiteX278" fmla="*/ 710267 w 1382135"/>
              <a:gd name="connsiteY278" fmla="*/ 1271060 h 1588570"/>
              <a:gd name="connsiteX279" fmla="*/ 769461 w 1382135"/>
              <a:gd name="connsiteY279" fmla="*/ 1330253 h 1588570"/>
              <a:gd name="connsiteX280" fmla="*/ 774935 w 1382135"/>
              <a:gd name="connsiteY280" fmla="*/ 1343470 h 1588570"/>
              <a:gd name="connsiteX281" fmla="*/ 769461 w 1382135"/>
              <a:gd name="connsiteY281" fmla="*/ 1356687 h 1588570"/>
              <a:gd name="connsiteX282" fmla="*/ 743027 w 1382135"/>
              <a:gd name="connsiteY282" fmla="*/ 1356687 h 1588570"/>
              <a:gd name="connsiteX283" fmla="*/ 708381 w 1382135"/>
              <a:gd name="connsiteY283" fmla="*/ 1322041 h 1588570"/>
              <a:gd name="connsiteX284" fmla="*/ 708380 w 1382135"/>
              <a:gd name="connsiteY284" fmla="*/ 1359842 h 1588570"/>
              <a:gd name="connsiteX285" fmla="*/ 710267 w 1382135"/>
              <a:gd name="connsiteY285" fmla="*/ 1360624 h 1588570"/>
              <a:gd name="connsiteX286" fmla="*/ 769461 w 1382135"/>
              <a:gd name="connsiteY286" fmla="*/ 1419817 h 1588570"/>
              <a:gd name="connsiteX287" fmla="*/ 769461 w 1382135"/>
              <a:gd name="connsiteY287" fmla="*/ 1446251 h 1588570"/>
              <a:gd name="connsiteX288" fmla="*/ 743027 w 1382135"/>
              <a:gd name="connsiteY288" fmla="*/ 1446251 h 1588570"/>
              <a:gd name="connsiteX289" fmla="*/ 708381 w 1382135"/>
              <a:gd name="connsiteY289" fmla="*/ 1411604 h 1588570"/>
              <a:gd name="connsiteX290" fmla="*/ 708380 w 1382135"/>
              <a:gd name="connsiteY290" fmla="*/ 1449405 h 1588570"/>
              <a:gd name="connsiteX291" fmla="*/ 710267 w 1382135"/>
              <a:gd name="connsiteY291" fmla="*/ 1450187 h 1588570"/>
              <a:gd name="connsiteX292" fmla="*/ 769461 w 1382135"/>
              <a:gd name="connsiteY292" fmla="*/ 1509380 h 1588570"/>
              <a:gd name="connsiteX293" fmla="*/ 769461 w 1382135"/>
              <a:gd name="connsiteY293" fmla="*/ 1535814 h 1588570"/>
              <a:gd name="connsiteX294" fmla="*/ 743027 w 1382135"/>
              <a:gd name="connsiteY294" fmla="*/ 1535814 h 1588570"/>
              <a:gd name="connsiteX295" fmla="*/ 708381 w 1382135"/>
              <a:gd name="connsiteY295" fmla="*/ 1501168 h 1588570"/>
              <a:gd name="connsiteX296" fmla="*/ 708380 w 1382135"/>
              <a:gd name="connsiteY296" fmla="*/ 1569878 h 1588570"/>
              <a:gd name="connsiteX297" fmla="*/ 702906 w 1382135"/>
              <a:gd name="connsiteY297" fmla="*/ 1583095 h 1588570"/>
              <a:gd name="connsiteX298" fmla="*/ 689689 w 1382135"/>
              <a:gd name="connsiteY298" fmla="*/ 1588570 h 1588570"/>
              <a:gd name="connsiteX299" fmla="*/ 670997 w 1382135"/>
              <a:gd name="connsiteY299" fmla="*/ 1569878 h 1588570"/>
              <a:gd name="connsiteX300" fmla="*/ 670997 w 1382135"/>
              <a:gd name="connsiteY300" fmla="*/ 1501781 h 1588570"/>
              <a:gd name="connsiteX301" fmla="*/ 636964 w 1382135"/>
              <a:gd name="connsiteY301" fmla="*/ 1535815 h 1588570"/>
              <a:gd name="connsiteX302" fmla="*/ 623747 w 1382135"/>
              <a:gd name="connsiteY302" fmla="*/ 1541290 h 1588570"/>
              <a:gd name="connsiteX303" fmla="*/ 610530 w 1382135"/>
              <a:gd name="connsiteY303" fmla="*/ 1535815 h 1588570"/>
              <a:gd name="connsiteX304" fmla="*/ 610530 w 1382135"/>
              <a:gd name="connsiteY304" fmla="*/ 1509381 h 1588570"/>
              <a:gd name="connsiteX305" fmla="*/ 669724 w 1382135"/>
              <a:gd name="connsiteY305" fmla="*/ 1450188 h 1588570"/>
              <a:gd name="connsiteX306" fmla="*/ 670997 w 1382135"/>
              <a:gd name="connsiteY306" fmla="*/ 1449661 h 1588570"/>
              <a:gd name="connsiteX307" fmla="*/ 670997 w 1382135"/>
              <a:gd name="connsiteY307" fmla="*/ 1412218 h 1588570"/>
              <a:gd name="connsiteX308" fmla="*/ 636964 w 1382135"/>
              <a:gd name="connsiteY308" fmla="*/ 1446252 h 1588570"/>
              <a:gd name="connsiteX309" fmla="*/ 623747 w 1382135"/>
              <a:gd name="connsiteY309" fmla="*/ 1451727 h 1588570"/>
              <a:gd name="connsiteX310" fmla="*/ 610530 w 1382135"/>
              <a:gd name="connsiteY310" fmla="*/ 1446252 h 1588570"/>
              <a:gd name="connsiteX311" fmla="*/ 610530 w 1382135"/>
              <a:gd name="connsiteY311" fmla="*/ 1419818 h 1588570"/>
              <a:gd name="connsiteX312" fmla="*/ 669724 w 1382135"/>
              <a:gd name="connsiteY312" fmla="*/ 1360624 h 1588570"/>
              <a:gd name="connsiteX313" fmla="*/ 670997 w 1382135"/>
              <a:gd name="connsiteY313" fmla="*/ 1360097 h 1588570"/>
              <a:gd name="connsiteX314" fmla="*/ 670997 w 1382135"/>
              <a:gd name="connsiteY314" fmla="*/ 1322654 h 1588570"/>
              <a:gd name="connsiteX315" fmla="*/ 636964 w 1382135"/>
              <a:gd name="connsiteY315" fmla="*/ 1356688 h 1588570"/>
              <a:gd name="connsiteX316" fmla="*/ 623747 w 1382135"/>
              <a:gd name="connsiteY316" fmla="*/ 1362163 h 1588570"/>
              <a:gd name="connsiteX317" fmla="*/ 610530 w 1382135"/>
              <a:gd name="connsiteY317" fmla="*/ 1356688 h 1588570"/>
              <a:gd name="connsiteX318" fmla="*/ 610530 w 1382135"/>
              <a:gd name="connsiteY318" fmla="*/ 1330254 h 1588570"/>
              <a:gd name="connsiteX319" fmla="*/ 669724 w 1382135"/>
              <a:gd name="connsiteY319" fmla="*/ 1271061 h 1588570"/>
              <a:gd name="connsiteX320" fmla="*/ 670997 w 1382135"/>
              <a:gd name="connsiteY320" fmla="*/ 1270534 h 1588570"/>
              <a:gd name="connsiteX321" fmla="*/ 670997 w 1382135"/>
              <a:gd name="connsiteY321" fmla="*/ 1232705 h 1588570"/>
              <a:gd name="connsiteX322" fmla="*/ 634334 w 1382135"/>
              <a:gd name="connsiteY322" fmla="*/ 1194348 h 1588570"/>
              <a:gd name="connsiteX323" fmla="*/ 511594 w 1382135"/>
              <a:gd name="connsiteY323" fmla="*/ 1107964 h 1588570"/>
              <a:gd name="connsiteX324" fmla="*/ 356330 w 1382135"/>
              <a:gd name="connsiteY324" fmla="*/ 1038422 h 1588570"/>
              <a:gd name="connsiteX325" fmla="*/ 315808 w 1382135"/>
              <a:gd name="connsiteY325" fmla="*/ 1030515 h 1588570"/>
              <a:gd name="connsiteX326" fmla="*/ 287500 w 1382135"/>
              <a:gd name="connsiteY326" fmla="*/ 1046858 h 1588570"/>
              <a:gd name="connsiteX327" fmla="*/ 287766 w 1382135"/>
              <a:gd name="connsiteY327" fmla="*/ 1048884 h 1588570"/>
              <a:gd name="connsiteX328" fmla="*/ 266101 w 1382135"/>
              <a:gd name="connsiteY328" fmla="*/ 1129744 h 1588570"/>
              <a:gd name="connsiteX329" fmla="*/ 243208 w 1382135"/>
              <a:gd name="connsiteY329" fmla="*/ 1142961 h 1588570"/>
              <a:gd name="connsiteX330" fmla="*/ 229991 w 1382135"/>
              <a:gd name="connsiteY330" fmla="*/ 1120068 h 1588570"/>
              <a:gd name="connsiteX331" fmla="*/ 242673 w 1382135"/>
              <a:gd name="connsiteY331" fmla="*/ 1072739 h 1588570"/>
              <a:gd name="connsiteX332" fmla="*/ 209936 w 1382135"/>
              <a:gd name="connsiteY332" fmla="*/ 1091640 h 1588570"/>
              <a:gd name="connsiteX333" fmla="*/ 210203 w 1382135"/>
              <a:gd name="connsiteY333" fmla="*/ 1093665 h 1588570"/>
              <a:gd name="connsiteX334" fmla="*/ 188537 w 1382135"/>
              <a:gd name="connsiteY334" fmla="*/ 1174525 h 1588570"/>
              <a:gd name="connsiteX335" fmla="*/ 165645 w 1382135"/>
              <a:gd name="connsiteY335" fmla="*/ 1187742 h 1588570"/>
              <a:gd name="connsiteX336" fmla="*/ 152428 w 1382135"/>
              <a:gd name="connsiteY336" fmla="*/ 1164850 h 1588570"/>
              <a:gd name="connsiteX337" fmla="*/ 165108 w 1382135"/>
              <a:gd name="connsiteY337" fmla="*/ 1117521 h 1588570"/>
              <a:gd name="connsiteX338" fmla="*/ 132372 w 1382135"/>
              <a:gd name="connsiteY338" fmla="*/ 1136422 h 1588570"/>
              <a:gd name="connsiteX339" fmla="*/ 132638 w 1382135"/>
              <a:gd name="connsiteY339" fmla="*/ 1138447 h 1588570"/>
              <a:gd name="connsiteX340" fmla="*/ 110972 w 1382135"/>
              <a:gd name="connsiteY340" fmla="*/ 1219307 h 1588570"/>
              <a:gd name="connsiteX341" fmla="*/ 88080 w 1382135"/>
              <a:gd name="connsiteY341" fmla="*/ 1232524 h 1588570"/>
              <a:gd name="connsiteX342" fmla="*/ 74863 w 1382135"/>
              <a:gd name="connsiteY342" fmla="*/ 1209631 h 1588570"/>
              <a:gd name="connsiteX343" fmla="*/ 87544 w 1382135"/>
              <a:gd name="connsiteY343" fmla="*/ 1162303 h 1588570"/>
              <a:gd name="connsiteX344" fmla="*/ 28040 w 1382135"/>
              <a:gd name="connsiteY344" fmla="*/ 1196658 h 1588570"/>
              <a:gd name="connsiteX345" fmla="*/ 2507 w 1382135"/>
              <a:gd name="connsiteY345" fmla="*/ 1189817 h 1588570"/>
              <a:gd name="connsiteX346" fmla="*/ 9348 w 1382135"/>
              <a:gd name="connsiteY346" fmla="*/ 1164283 h 1588570"/>
              <a:gd name="connsiteX347" fmla="*/ 68321 w 1382135"/>
              <a:gd name="connsiteY347" fmla="*/ 1130235 h 1588570"/>
              <a:gd name="connsiteX348" fmla="*/ 21830 w 1382135"/>
              <a:gd name="connsiteY348" fmla="*/ 1117779 h 1588570"/>
              <a:gd name="connsiteX349" fmla="*/ 10480 w 1382135"/>
              <a:gd name="connsiteY349" fmla="*/ 1109069 h 1588570"/>
              <a:gd name="connsiteX350" fmla="*/ 8613 w 1382135"/>
              <a:gd name="connsiteY350" fmla="*/ 1094886 h 1588570"/>
              <a:gd name="connsiteX351" fmla="*/ 31506 w 1382135"/>
              <a:gd name="connsiteY351" fmla="*/ 1081669 h 1588570"/>
              <a:gd name="connsiteX352" fmla="*/ 112366 w 1382135"/>
              <a:gd name="connsiteY352" fmla="*/ 1103335 h 1588570"/>
              <a:gd name="connsiteX353" fmla="*/ 113459 w 1382135"/>
              <a:gd name="connsiteY353" fmla="*/ 1104174 h 1588570"/>
              <a:gd name="connsiteX354" fmla="*/ 145886 w 1382135"/>
              <a:gd name="connsiteY354" fmla="*/ 1085453 h 1588570"/>
              <a:gd name="connsiteX355" fmla="*/ 99395 w 1382135"/>
              <a:gd name="connsiteY355" fmla="*/ 1072997 h 1588570"/>
              <a:gd name="connsiteX356" fmla="*/ 88045 w 1382135"/>
              <a:gd name="connsiteY356" fmla="*/ 1064288 h 1588570"/>
              <a:gd name="connsiteX357" fmla="*/ 86178 w 1382135"/>
              <a:gd name="connsiteY357" fmla="*/ 1050104 h 1588570"/>
              <a:gd name="connsiteX358" fmla="*/ 109071 w 1382135"/>
              <a:gd name="connsiteY358" fmla="*/ 1036887 h 1588570"/>
              <a:gd name="connsiteX359" fmla="*/ 189930 w 1382135"/>
              <a:gd name="connsiteY359" fmla="*/ 1058554 h 1588570"/>
              <a:gd name="connsiteX360" fmla="*/ 191023 w 1382135"/>
              <a:gd name="connsiteY360" fmla="*/ 1059393 h 1588570"/>
              <a:gd name="connsiteX361" fmla="*/ 223450 w 1382135"/>
              <a:gd name="connsiteY361" fmla="*/ 1040672 h 1588570"/>
              <a:gd name="connsiteX362" fmla="*/ 176959 w 1382135"/>
              <a:gd name="connsiteY362" fmla="*/ 1028215 h 1588570"/>
              <a:gd name="connsiteX363" fmla="*/ 165609 w 1382135"/>
              <a:gd name="connsiteY363" fmla="*/ 1019506 h 1588570"/>
              <a:gd name="connsiteX364" fmla="*/ 163742 w 1382135"/>
              <a:gd name="connsiteY364" fmla="*/ 1005323 h 1588570"/>
              <a:gd name="connsiteX365" fmla="*/ 186634 w 1382135"/>
              <a:gd name="connsiteY365" fmla="*/ 992106 h 1588570"/>
              <a:gd name="connsiteX366" fmla="*/ 267495 w 1382135"/>
              <a:gd name="connsiteY366" fmla="*/ 1013772 h 1588570"/>
              <a:gd name="connsiteX367" fmla="*/ 268588 w 1382135"/>
              <a:gd name="connsiteY367" fmla="*/ 1014611 h 1588570"/>
              <a:gd name="connsiteX368" fmla="*/ 299831 w 1382135"/>
              <a:gd name="connsiteY368" fmla="*/ 996573 h 1588570"/>
              <a:gd name="connsiteX369" fmla="*/ 311895 w 1382135"/>
              <a:gd name="connsiteY369" fmla="*/ 961455 h 1588570"/>
              <a:gd name="connsiteX370" fmla="*/ 329302 w 1382135"/>
              <a:gd name="connsiteY370" fmla="*/ 792224 h 1588570"/>
              <a:gd name="connsiteX371" fmla="*/ 311893 w 1382135"/>
              <a:gd name="connsiteY371" fmla="*/ 622990 h 1588570"/>
              <a:gd name="connsiteX372" fmla="*/ 300055 w 1382135"/>
              <a:gd name="connsiteY372" fmla="*/ 588523 h 1588570"/>
              <a:gd name="connsiteX373" fmla="*/ 270190 w 1382135"/>
              <a:gd name="connsiteY373" fmla="*/ 571280 h 1588570"/>
              <a:gd name="connsiteX374" fmla="*/ 268569 w 1382135"/>
              <a:gd name="connsiteY374" fmla="*/ 572524 h 1588570"/>
              <a:gd name="connsiteX375" fmla="*/ 187709 w 1382135"/>
              <a:gd name="connsiteY375" fmla="*/ 594191 h 1588570"/>
              <a:gd name="connsiteX376" fmla="*/ 164817 w 1382135"/>
              <a:gd name="connsiteY376" fmla="*/ 580974 h 1588570"/>
              <a:gd name="connsiteX377" fmla="*/ 178034 w 1382135"/>
              <a:gd name="connsiteY377" fmla="*/ 558081 h 1588570"/>
              <a:gd name="connsiteX378" fmla="*/ 225363 w 1382135"/>
              <a:gd name="connsiteY378" fmla="*/ 545399 h 1588570"/>
              <a:gd name="connsiteX379" fmla="*/ 192626 w 1382135"/>
              <a:gd name="connsiteY379" fmla="*/ 526499 h 1588570"/>
              <a:gd name="connsiteX380" fmla="*/ 191005 w 1382135"/>
              <a:gd name="connsiteY380" fmla="*/ 527742 h 1588570"/>
              <a:gd name="connsiteX381" fmla="*/ 110146 w 1382135"/>
              <a:gd name="connsiteY381" fmla="*/ 549409 h 1588570"/>
              <a:gd name="connsiteX382" fmla="*/ 87253 w 1382135"/>
              <a:gd name="connsiteY382" fmla="*/ 536192 h 1588570"/>
              <a:gd name="connsiteX383" fmla="*/ 100470 w 1382135"/>
              <a:gd name="connsiteY383" fmla="*/ 513299 h 1588570"/>
              <a:gd name="connsiteX384" fmla="*/ 147798 w 1382135"/>
              <a:gd name="connsiteY384" fmla="*/ 500617 h 1588570"/>
              <a:gd name="connsiteX385" fmla="*/ 115061 w 1382135"/>
              <a:gd name="connsiteY385" fmla="*/ 481717 h 1588570"/>
              <a:gd name="connsiteX386" fmla="*/ 113440 w 1382135"/>
              <a:gd name="connsiteY386" fmla="*/ 482960 h 1588570"/>
              <a:gd name="connsiteX387" fmla="*/ 32581 w 1382135"/>
              <a:gd name="connsiteY387" fmla="*/ 504627 h 1588570"/>
              <a:gd name="connsiteX388" fmla="*/ 9688 w 1382135"/>
              <a:gd name="connsiteY388" fmla="*/ 491410 h 1588570"/>
              <a:gd name="connsiteX389" fmla="*/ 22905 w 1382135"/>
              <a:gd name="connsiteY389" fmla="*/ 468517 h 1588570"/>
              <a:gd name="connsiteX390" fmla="*/ 70234 w 1382135"/>
              <a:gd name="connsiteY390" fmla="*/ 455836 h 1588570"/>
              <a:gd name="connsiteX391" fmla="*/ 10729 w 1382135"/>
              <a:gd name="connsiteY391" fmla="*/ 421481 h 1588570"/>
              <a:gd name="connsiteX392" fmla="*/ 3887 w 1382135"/>
              <a:gd name="connsiteY392" fmla="*/ 395948 h 1588570"/>
              <a:gd name="connsiteX393" fmla="*/ 29421 w 1382135"/>
              <a:gd name="connsiteY393" fmla="*/ 389106 h 1588570"/>
              <a:gd name="connsiteX394" fmla="*/ 88394 w 1382135"/>
              <a:gd name="connsiteY394" fmla="*/ 423154 h 1588570"/>
              <a:gd name="connsiteX395" fmla="*/ 75936 w 1382135"/>
              <a:gd name="connsiteY395" fmla="*/ 376664 h 1588570"/>
              <a:gd name="connsiteX396" fmla="*/ 77803 w 1382135"/>
              <a:gd name="connsiteY396" fmla="*/ 362479 h 1588570"/>
              <a:gd name="connsiteX397" fmla="*/ 89153 w 1382135"/>
              <a:gd name="connsiteY397" fmla="*/ 353771 h 1588570"/>
              <a:gd name="connsiteX398" fmla="*/ 112045 w 1382135"/>
              <a:gd name="connsiteY398" fmla="*/ 366988 h 1588570"/>
              <a:gd name="connsiteX399" fmla="*/ 133712 w 1382135"/>
              <a:gd name="connsiteY399" fmla="*/ 447848 h 1588570"/>
              <a:gd name="connsiteX400" fmla="*/ 133532 w 1382135"/>
              <a:gd name="connsiteY400" fmla="*/ 449214 h 1588570"/>
              <a:gd name="connsiteX401" fmla="*/ 165958 w 1382135"/>
              <a:gd name="connsiteY401" fmla="*/ 467936 h 1588570"/>
              <a:gd name="connsiteX402" fmla="*/ 153501 w 1382135"/>
              <a:gd name="connsiteY402" fmla="*/ 421446 h 1588570"/>
              <a:gd name="connsiteX403" fmla="*/ 155368 w 1382135"/>
              <a:gd name="connsiteY403" fmla="*/ 407262 h 1588570"/>
              <a:gd name="connsiteX404" fmla="*/ 166718 w 1382135"/>
              <a:gd name="connsiteY404" fmla="*/ 398553 h 1588570"/>
              <a:gd name="connsiteX405" fmla="*/ 189610 w 1382135"/>
              <a:gd name="connsiteY405" fmla="*/ 411770 h 1588570"/>
              <a:gd name="connsiteX406" fmla="*/ 211276 w 1382135"/>
              <a:gd name="connsiteY406" fmla="*/ 492630 h 1588570"/>
              <a:gd name="connsiteX407" fmla="*/ 211096 w 1382135"/>
              <a:gd name="connsiteY407" fmla="*/ 493996 h 1588570"/>
              <a:gd name="connsiteX408" fmla="*/ 243522 w 1382135"/>
              <a:gd name="connsiteY408" fmla="*/ 512718 h 1588570"/>
              <a:gd name="connsiteX409" fmla="*/ 231064 w 1382135"/>
              <a:gd name="connsiteY409" fmla="*/ 466227 h 1588570"/>
              <a:gd name="connsiteX410" fmla="*/ 232931 w 1382135"/>
              <a:gd name="connsiteY410" fmla="*/ 452043 h 1588570"/>
              <a:gd name="connsiteX411" fmla="*/ 244281 w 1382135"/>
              <a:gd name="connsiteY411" fmla="*/ 443335 h 1588570"/>
              <a:gd name="connsiteX412" fmla="*/ 267174 w 1382135"/>
              <a:gd name="connsiteY412" fmla="*/ 456552 h 1588570"/>
              <a:gd name="connsiteX413" fmla="*/ 288840 w 1382135"/>
              <a:gd name="connsiteY413" fmla="*/ 537412 h 1588570"/>
              <a:gd name="connsiteX414" fmla="*/ 288660 w 1382135"/>
              <a:gd name="connsiteY414" fmla="*/ 538778 h 1588570"/>
              <a:gd name="connsiteX415" fmla="*/ 315132 w 1382135"/>
              <a:gd name="connsiteY415" fmla="*/ 554062 h 1588570"/>
              <a:gd name="connsiteX416" fmla="*/ 356330 w 1382135"/>
              <a:gd name="connsiteY416" fmla="*/ 546022 h 1588570"/>
              <a:gd name="connsiteX417" fmla="*/ 511596 w 1382135"/>
              <a:gd name="connsiteY417" fmla="*/ 476481 h 1588570"/>
              <a:gd name="connsiteX418" fmla="*/ 649450 w 1382135"/>
              <a:gd name="connsiteY418" fmla="*/ 376790 h 1588570"/>
              <a:gd name="connsiteX419" fmla="*/ 673757 w 1382135"/>
              <a:gd name="connsiteY419" fmla="*/ 348868 h 1588570"/>
              <a:gd name="connsiteX420" fmla="*/ 673757 w 1382135"/>
              <a:gd name="connsiteY420" fmla="*/ 318291 h 1588570"/>
              <a:gd name="connsiteX421" fmla="*/ 671870 w 1382135"/>
              <a:gd name="connsiteY421" fmla="*/ 317509 h 1588570"/>
              <a:gd name="connsiteX422" fmla="*/ 612676 w 1382135"/>
              <a:gd name="connsiteY422" fmla="*/ 258316 h 1588570"/>
              <a:gd name="connsiteX423" fmla="*/ 612676 w 1382135"/>
              <a:gd name="connsiteY423" fmla="*/ 231882 h 1588570"/>
              <a:gd name="connsiteX424" fmla="*/ 639110 w 1382135"/>
              <a:gd name="connsiteY424" fmla="*/ 231882 h 1588570"/>
              <a:gd name="connsiteX425" fmla="*/ 673757 w 1382135"/>
              <a:gd name="connsiteY425" fmla="*/ 266529 h 1588570"/>
              <a:gd name="connsiteX426" fmla="*/ 673757 w 1382135"/>
              <a:gd name="connsiteY426" fmla="*/ 228728 h 1588570"/>
              <a:gd name="connsiteX427" fmla="*/ 671870 w 1382135"/>
              <a:gd name="connsiteY427" fmla="*/ 227946 h 1588570"/>
              <a:gd name="connsiteX428" fmla="*/ 612676 w 1382135"/>
              <a:gd name="connsiteY428" fmla="*/ 168753 h 1588570"/>
              <a:gd name="connsiteX429" fmla="*/ 612676 w 1382135"/>
              <a:gd name="connsiteY429" fmla="*/ 142319 h 1588570"/>
              <a:gd name="connsiteX430" fmla="*/ 639110 w 1382135"/>
              <a:gd name="connsiteY430" fmla="*/ 142319 h 1588570"/>
              <a:gd name="connsiteX431" fmla="*/ 673757 w 1382135"/>
              <a:gd name="connsiteY431" fmla="*/ 176965 h 1588570"/>
              <a:gd name="connsiteX432" fmla="*/ 673757 w 1382135"/>
              <a:gd name="connsiteY432" fmla="*/ 139164 h 1588570"/>
              <a:gd name="connsiteX433" fmla="*/ 671870 w 1382135"/>
              <a:gd name="connsiteY433" fmla="*/ 138382 h 1588570"/>
              <a:gd name="connsiteX434" fmla="*/ 612676 w 1382135"/>
              <a:gd name="connsiteY434" fmla="*/ 79189 h 1588570"/>
              <a:gd name="connsiteX435" fmla="*/ 612676 w 1382135"/>
              <a:gd name="connsiteY435" fmla="*/ 52755 h 1588570"/>
              <a:gd name="connsiteX436" fmla="*/ 639110 w 1382135"/>
              <a:gd name="connsiteY436" fmla="*/ 52755 h 1588570"/>
              <a:gd name="connsiteX437" fmla="*/ 673757 w 1382135"/>
              <a:gd name="connsiteY437" fmla="*/ 87402 h 1588570"/>
              <a:gd name="connsiteX438" fmla="*/ 673757 w 1382135"/>
              <a:gd name="connsiteY438" fmla="*/ 18692 h 1588570"/>
              <a:gd name="connsiteX439" fmla="*/ 692448 w 1382135"/>
              <a:gd name="connsiteY439" fmla="*/ 0 h 1588570"/>
              <a:gd name="connsiteX440" fmla="*/ 711140 w 1382135"/>
              <a:gd name="connsiteY440" fmla="*/ 18692 h 1588570"/>
              <a:gd name="connsiteX441" fmla="*/ 711140 w 1382135"/>
              <a:gd name="connsiteY441" fmla="*/ 86788 h 1588570"/>
              <a:gd name="connsiteX442" fmla="*/ 745173 w 1382135"/>
              <a:gd name="connsiteY442" fmla="*/ 52754 h 1588570"/>
              <a:gd name="connsiteX443" fmla="*/ 758391 w 1382135"/>
              <a:gd name="connsiteY443" fmla="*/ 47279 h 1588570"/>
              <a:gd name="connsiteX444" fmla="*/ 771607 w 1382135"/>
              <a:gd name="connsiteY444" fmla="*/ 52754 h 1588570"/>
              <a:gd name="connsiteX445" fmla="*/ 777082 w 1382135"/>
              <a:gd name="connsiteY445" fmla="*/ 65971 h 1588570"/>
              <a:gd name="connsiteX446" fmla="*/ 771607 w 1382135"/>
              <a:gd name="connsiteY446" fmla="*/ 79188 h 1588570"/>
              <a:gd name="connsiteX447" fmla="*/ 712413 w 1382135"/>
              <a:gd name="connsiteY447" fmla="*/ 138382 h 1588570"/>
              <a:gd name="connsiteX448" fmla="*/ 711140 w 1382135"/>
              <a:gd name="connsiteY448" fmla="*/ 138909 h 1588570"/>
              <a:gd name="connsiteX449" fmla="*/ 711140 w 1382135"/>
              <a:gd name="connsiteY449" fmla="*/ 176352 h 1588570"/>
              <a:gd name="connsiteX450" fmla="*/ 745173 w 1382135"/>
              <a:gd name="connsiteY450" fmla="*/ 142318 h 1588570"/>
              <a:gd name="connsiteX451" fmla="*/ 758390 w 1382135"/>
              <a:gd name="connsiteY451" fmla="*/ 136843 h 1588570"/>
              <a:gd name="connsiteX452" fmla="*/ 771607 w 1382135"/>
              <a:gd name="connsiteY452" fmla="*/ 142318 h 1588570"/>
              <a:gd name="connsiteX453" fmla="*/ 771607 w 1382135"/>
              <a:gd name="connsiteY453" fmla="*/ 168752 h 1588570"/>
              <a:gd name="connsiteX454" fmla="*/ 712413 w 1382135"/>
              <a:gd name="connsiteY454" fmla="*/ 227945 h 1588570"/>
              <a:gd name="connsiteX455" fmla="*/ 711140 w 1382135"/>
              <a:gd name="connsiteY455" fmla="*/ 228472 h 1588570"/>
              <a:gd name="connsiteX456" fmla="*/ 711140 w 1382135"/>
              <a:gd name="connsiteY456" fmla="*/ 265915 h 1588570"/>
              <a:gd name="connsiteX457" fmla="*/ 745173 w 1382135"/>
              <a:gd name="connsiteY457" fmla="*/ 231881 h 1588570"/>
              <a:gd name="connsiteX458" fmla="*/ 758390 w 1382135"/>
              <a:gd name="connsiteY458" fmla="*/ 226406 h 1588570"/>
              <a:gd name="connsiteX459" fmla="*/ 771607 w 1382135"/>
              <a:gd name="connsiteY459" fmla="*/ 231881 h 1588570"/>
              <a:gd name="connsiteX460" fmla="*/ 771607 w 1382135"/>
              <a:gd name="connsiteY460" fmla="*/ 258315 h 1588570"/>
              <a:gd name="connsiteX461" fmla="*/ 712413 w 1382135"/>
              <a:gd name="connsiteY461" fmla="*/ 317509 h 1588570"/>
              <a:gd name="connsiteX462" fmla="*/ 711140 w 1382135"/>
              <a:gd name="connsiteY462" fmla="*/ 318036 h 1588570"/>
              <a:gd name="connsiteX463" fmla="*/ 711140 w 1382135"/>
              <a:gd name="connsiteY463" fmla="*/ 345561 h 1588570"/>
              <a:gd name="connsiteX464" fmla="*/ 738326 w 1382135"/>
              <a:gd name="connsiteY464" fmla="*/ 376790 h 1588570"/>
              <a:gd name="connsiteX465" fmla="*/ 876181 w 1382135"/>
              <a:gd name="connsiteY465" fmla="*/ 476481 h 1588570"/>
              <a:gd name="connsiteX466" fmla="*/ 1031443 w 1382135"/>
              <a:gd name="connsiteY466" fmla="*/ 546024 h 1588570"/>
              <a:gd name="connsiteX467" fmla="*/ 1072016 w 1382135"/>
              <a:gd name="connsiteY467" fmla="*/ 553939 h 1588570"/>
              <a:gd name="connsiteX468" fmla="*/ 1094634 w 1382135"/>
              <a:gd name="connsiteY468" fmla="*/ 540880 h 1588570"/>
              <a:gd name="connsiteX469" fmla="*/ 1094368 w 1382135"/>
              <a:gd name="connsiteY469" fmla="*/ 538855 h 1588570"/>
              <a:gd name="connsiteX470" fmla="*/ 1116033 w 1382135"/>
              <a:gd name="connsiteY470" fmla="*/ 457995 h 1588570"/>
              <a:gd name="connsiteX471" fmla="*/ 1138926 w 1382135"/>
              <a:gd name="connsiteY471" fmla="*/ 444778 h 1588570"/>
              <a:gd name="connsiteX472" fmla="*/ 1152143 w 1382135"/>
              <a:gd name="connsiteY472" fmla="*/ 467671 h 1588570"/>
              <a:gd name="connsiteX473" fmla="*/ 1139461 w 1382135"/>
              <a:gd name="connsiteY473" fmla="*/ 514998 h 1588570"/>
              <a:gd name="connsiteX474" fmla="*/ 1172199 w 1382135"/>
              <a:gd name="connsiteY474" fmla="*/ 496098 h 1588570"/>
              <a:gd name="connsiteX475" fmla="*/ 1171932 w 1382135"/>
              <a:gd name="connsiteY475" fmla="*/ 494073 h 1588570"/>
              <a:gd name="connsiteX476" fmla="*/ 1193598 w 1382135"/>
              <a:gd name="connsiteY476" fmla="*/ 413213 h 1588570"/>
              <a:gd name="connsiteX477" fmla="*/ 1216490 w 1382135"/>
              <a:gd name="connsiteY477" fmla="*/ 399996 h 1588570"/>
              <a:gd name="connsiteX478" fmla="*/ 1229707 w 1382135"/>
              <a:gd name="connsiteY478" fmla="*/ 422889 h 1588570"/>
              <a:gd name="connsiteX479" fmla="*/ 1217025 w 1382135"/>
              <a:gd name="connsiteY479" fmla="*/ 470217 h 1588570"/>
              <a:gd name="connsiteX480" fmla="*/ 1249762 w 1382135"/>
              <a:gd name="connsiteY480" fmla="*/ 451317 h 1588570"/>
              <a:gd name="connsiteX481" fmla="*/ 1249496 w 1382135"/>
              <a:gd name="connsiteY481" fmla="*/ 449292 h 1588570"/>
              <a:gd name="connsiteX482" fmla="*/ 1271162 w 1382135"/>
              <a:gd name="connsiteY482" fmla="*/ 368432 h 1588570"/>
              <a:gd name="connsiteX483" fmla="*/ 1294054 w 1382135"/>
              <a:gd name="connsiteY483" fmla="*/ 355215 h 1588570"/>
              <a:gd name="connsiteX484" fmla="*/ 1307271 w 1382135"/>
              <a:gd name="connsiteY484" fmla="*/ 378107 h 1588570"/>
              <a:gd name="connsiteX485" fmla="*/ 1294590 w 1382135"/>
              <a:gd name="connsiteY485" fmla="*/ 425435 h 1588570"/>
              <a:gd name="connsiteX486" fmla="*/ 1354095 w 1382135"/>
              <a:gd name="connsiteY486" fmla="*/ 391080 h 1588570"/>
              <a:gd name="connsiteX487" fmla="*/ 1368278 w 1382135"/>
              <a:gd name="connsiteY487" fmla="*/ 389213 h 1588570"/>
              <a:gd name="connsiteX488" fmla="*/ 1379628 w 1382135"/>
              <a:gd name="connsiteY488" fmla="*/ 397921 h 1588570"/>
              <a:gd name="connsiteX489" fmla="*/ 1381495 w 1382135"/>
              <a:gd name="connsiteY489" fmla="*/ 412105 h 1588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</a:cxnLst>
            <a:rect l="l" t="t" r="r" b="b"/>
            <a:pathLst>
              <a:path w="1382135" h="1588570">
                <a:moveTo>
                  <a:pt x="424329" y="792084"/>
                </a:moveTo>
                <a:cubicBezTo>
                  <a:pt x="424327" y="747700"/>
                  <a:pt x="419747" y="705418"/>
                  <a:pt x="411458" y="666959"/>
                </a:cubicBezTo>
                <a:lnTo>
                  <a:pt x="405409" y="649349"/>
                </a:lnTo>
                <a:lnTo>
                  <a:pt x="337516" y="610151"/>
                </a:lnTo>
                <a:lnTo>
                  <a:pt x="347477" y="639154"/>
                </a:lnTo>
                <a:cubicBezTo>
                  <a:pt x="357614" y="686187"/>
                  <a:pt x="363216" y="737894"/>
                  <a:pt x="363218" y="792172"/>
                </a:cubicBezTo>
                <a:cubicBezTo>
                  <a:pt x="363218" y="846448"/>
                  <a:pt x="357614" y="898158"/>
                  <a:pt x="347479" y="945188"/>
                </a:cubicBezTo>
                <a:lnTo>
                  <a:pt x="337248" y="974970"/>
                </a:lnTo>
                <a:lnTo>
                  <a:pt x="405065" y="935816"/>
                </a:lnTo>
                <a:lnTo>
                  <a:pt x="411459" y="917206"/>
                </a:lnTo>
                <a:cubicBezTo>
                  <a:pt x="419747" y="878749"/>
                  <a:pt x="424329" y="836466"/>
                  <a:pt x="424329" y="792084"/>
                </a:cubicBezTo>
                <a:close/>
                <a:moveTo>
                  <a:pt x="521265" y="791941"/>
                </a:moveTo>
                <a:cubicBezTo>
                  <a:pt x="521265" y="763518"/>
                  <a:pt x="518331" y="736441"/>
                  <a:pt x="513023" y="711813"/>
                </a:cubicBezTo>
                <a:lnTo>
                  <a:pt x="512046" y="708970"/>
                </a:lnTo>
                <a:lnTo>
                  <a:pt x="507679" y="708395"/>
                </a:lnTo>
                <a:lnTo>
                  <a:pt x="443388" y="671277"/>
                </a:lnTo>
                <a:lnTo>
                  <a:pt x="447532" y="683340"/>
                </a:lnTo>
                <a:cubicBezTo>
                  <a:pt x="454732" y="716748"/>
                  <a:pt x="458711" y="753477"/>
                  <a:pt x="458712" y="792031"/>
                </a:cubicBezTo>
                <a:cubicBezTo>
                  <a:pt x="458712" y="830585"/>
                  <a:pt x="454732" y="867315"/>
                  <a:pt x="447533" y="900721"/>
                </a:cubicBezTo>
                <a:lnTo>
                  <a:pt x="443000" y="913915"/>
                </a:lnTo>
                <a:lnTo>
                  <a:pt x="506299" y="877370"/>
                </a:lnTo>
                <a:lnTo>
                  <a:pt x="511434" y="876694"/>
                </a:lnTo>
                <a:lnTo>
                  <a:pt x="513024" y="872068"/>
                </a:lnTo>
                <a:cubicBezTo>
                  <a:pt x="518331" y="847440"/>
                  <a:pt x="521265" y="820362"/>
                  <a:pt x="521265" y="791941"/>
                </a:cubicBezTo>
                <a:close/>
                <a:moveTo>
                  <a:pt x="670997" y="1111516"/>
                </a:moveTo>
                <a:lnTo>
                  <a:pt x="649856" y="1089398"/>
                </a:lnTo>
                <a:cubicBezTo>
                  <a:pt x="623225" y="1066598"/>
                  <a:pt x="592740" y="1044947"/>
                  <a:pt x="559107" y="1025529"/>
                </a:cubicBezTo>
                <a:cubicBezTo>
                  <a:pt x="520671" y="1003336"/>
                  <a:pt x="481762" y="986165"/>
                  <a:pt x="444311" y="974112"/>
                </a:cubicBezTo>
                <a:lnTo>
                  <a:pt x="421283" y="969619"/>
                </a:lnTo>
                <a:lnTo>
                  <a:pt x="354326" y="1008276"/>
                </a:lnTo>
                <a:lnTo>
                  <a:pt x="387656" y="1014780"/>
                </a:lnTo>
                <a:cubicBezTo>
                  <a:pt x="433455" y="1029519"/>
                  <a:pt x="481038" y="1050519"/>
                  <a:pt x="528042" y="1077659"/>
                </a:cubicBezTo>
                <a:cubicBezTo>
                  <a:pt x="569173" y="1101406"/>
                  <a:pt x="606453" y="1127883"/>
                  <a:pt x="639022" y="1155766"/>
                </a:cubicBezTo>
                <a:lnTo>
                  <a:pt x="670997" y="1189219"/>
                </a:lnTo>
                <a:close/>
                <a:moveTo>
                  <a:pt x="673356" y="990356"/>
                </a:moveTo>
                <a:lnTo>
                  <a:pt x="665690" y="982337"/>
                </a:lnTo>
                <a:cubicBezTo>
                  <a:pt x="648636" y="967736"/>
                  <a:pt x="629114" y="953871"/>
                  <a:pt x="607575" y="941436"/>
                </a:cubicBezTo>
                <a:cubicBezTo>
                  <a:pt x="582962" y="927224"/>
                  <a:pt x="558045" y="916228"/>
                  <a:pt x="534063" y="908509"/>
                </a:cubicBezTo>
                <a:lnTo>
                  <a:pt x="526996" y="907130"/>
                </a:lnTo>
                <a:lnTo>
                  <a:pt x="524990" y="909744"/>
                </a:lnTo>
                <a:lnTo>
                  <a:pt x="460321" y="947080"/>
                </a:lnTo>
                <a:lnTo>
                  <a:pt x="476070" y="950154"/>
                </a:lnTo>
                <a:cubicBezTo>
                  <a:pt x="508602" y="960623"/>
                  <a:pt x="542401" y="975540"/>
                  <a:pt x="575789" y="994818"/>
                </a:cubicBezTo>
                <a:cubicBezTo>
                  <a:pt x="605005" y="1011685"/>
                  <a:pt x="631486" y="1030493"/>
                  <a:pt x="654620" y="1050298"/>
                </a:cubicBezTo>
                <a:lnTo>
                  <a:pt x="670998" y="1067432"/>
                </a:lnTo>
                <a:lnTo>
                  <a:pt x="670998" y="996049"/>
                </a:lnTo>
                <a:close/>
                <a:moveTo>
                  <a:pt x="673757" y="392344"/>
                </a:moveTo>
                <a:lnTo>
                  <a:pt x="652689" y="416545"/>
                </a:lnTo>
                <a:cubicBezTo>
                  <a:pt x="617027" y="448836"/>
                  <a:pt x="575047" y="479544"/>
                  <a:pt x="528044" y="506684"/>
                </a:cubicBezTo>
                <a:cubicBezTo>
                  <a:pt x="481036" y="533822"/>
                  <a:pt x="433455" y="554822"/>
                  <a:pt x="387656" y="569561"/>
                </a:cubicBezTo>
                <a:lnTo>
                  <a:pt x="353516" y="576223"/>
                </a:lnTo>
                <a:lnTo>
                  <a:pt x="420244" y="614749"/>
                </a:lnTo>
                <a:lnTo>
                  <a:pt x="444312" y="610052"/>
                </a:lnTo>
                <a:cubicBezTo>
                  <a:pt x="481763" y="598000"/>
                  <a:pt x="520670" y="580828"/>
                  <a:pt x="559109" y="558637"/>
                </a:cubicBezTo>
                <a:cubicBezTo>
                  <a:pt x="597544" y="536445"/>
                  <a:pt x="631871" y="511334"/>
                  <a:pt x="661032" y="484929"/>
                </a:cubicBezTo>
                <a:lnTo>
                  <a:pt x="673757" y="470312"/>
                </a:lnTo>
                <a:close/>
                <a:moveTo>
                  <a:pt x="674228" y="593657"/>
                </a:moveTo>
                <a:lnTo>
                  <a:pt x="673757" y="592520"/>
                </a:lnTo>
                <a:lnTo>
                  <a:pt x="673757" y="514386"/>
                </a:lnTo>
                <a:lnTo>
                  <a:pt x="664329" y="525217"/>
                </a:lnTo>
                <a:cubicBezTo>
                  <a:pt x="638997" y="548154"/>
                  <a:pt x="609179" y="569966"/>
                  <a:pt x="575792" y="589244"/>
                </a:cubicBezTo>
                <a:cubicBezTo>
                  <a:pt x="542401" y="608521"/>
                  <a:pt x="508603" y="623437"/>
                  <a:pt x="476071" y="633907"/>
                </a:cubicBezTo>
                <a:lnTo>
                  <a:pt x="459147" y="637209"/>
                </a:lnTo>
                <a:lnTo>
                  <a:pt x="526370" y="676021"/>
                </a:lnTo>
                <a:lnTo>
                  <a:pt x="526937" y="676760"/>
                </a:lnTo>
                <a:lnTo>
                  <a:pt x="534063" y="675370"/>
                </a:lnTo>
                <a:cubicBezTo>
                  <a:pt x="558045" y="667652"/>
                  <a:pt x="582961" y="656655"/>
                  <a:pt x="607577" y="642445"/>
                </a:cubicBezTo>
                <a:cubicBezTo>
                  <a:pt x="632191" y="628233"/>
                  <a:pt x="654173" y="612153"/>
                  <a:pt x="672848" y="595243"/>
                </a:cubicBezTo>
                <a:close/>
                <a:moveTo>
                  <a:pt x="754194" y="756361"/>
                </a:moveTo>
                <a:lnTo>
                  <a:pt x="744110" y="754394"/>
                </a:lnTo>
                <a:cubicBezTo>
                  <a:pt x="736422" y="751919"/>
                  <a:pt x="728433" y="748394"/>
                  <a:pt x="720541" y="743837"/>
                </a:cubicBezTo>
                <a:cubicBezTo>
                  <a:pt x="712649" y="739281"/>
                  <a:pt x="705602" y="734126"/>
                  <a:pt x="699615" y="728704"/>
                </a:cubicBezTo>
                <a:lnTo>
                  <a:pt x="692869" y="720955"/>
                </a:lnTo>
                <a:lnTo>
                  <a:pt x="686123" y="728704"/>
                </a:lnTo>
                <a:cubicBezTo>
                  <a:pt x="680136" y="734125"/>
                  <a:pt x="673088" y="739281"/>
                  <a:pt x="665197" y="743837"/>
                </a:cubicBezTo>
                <a:cubicBezTo>
                  <a:pt x="657305" y="748394"/>
                  <a:pt x="649316" y="751919"/>
                  <a:pt x="641627" y="754394"/>
                </a:cubicBezTo>
                <a:lnTo>
                  <a:pt x="631544" y="756361"/>
                </a:lnTo>
                <a:lnTo>
                  <a:pt x="634881" y="766078"/>
                </a:lnTo>
                <a:cubicBezTo>
                  <a:pt x="636583" y="773974"/>
                  <a:pt x="637524" y="782655"/>
                  <a:pt x="637524" y="791768"/>
                </a:cubicBezTo>
                <a:cubicBezTo>
                  <a:pt x="637524" y="800880"/>
                  <a:pt x="636583" y="809562"/>
                  <a:pt x="634882" y="817457"/>
                </a:cubicBezTo>
                <a:lnTo>
                  <a:pt x="631544" y="827174"/>
                </a:lnTo>
                <a:lnTo>
                  <a:pt x="641627" y="829141"/>
                </a:lnTo>
                <a:cubicBezTo>
                  <a:pt x="649316" y="831616"/>
                  <a:pt x="657305" y="835141"/>
                  <a:pt x="665196" y="839698"/>
                </a:cubicBezTo>
                <a:cubicBezTo>
                  <a:pt x="672102" y="843685"/>
                  <a:pt x="678361" y="848130"/>
                  <a:pt x="683829" y="852811"/>
                </a:cubicBezTo>
                <a:lnTo>
                  <a:pt x="693010" y="862417"/>
                </a:lnTo>
                <a:lnTo>
                  <a:pt x="699615" y="854831"/>
                </a:lnTo>
                <a:cubicBezTo>
                  <a:pt x="705602" y="849409"/>
                  <a:pt x="712649" y="844254"/>
                  <a:pt x="720541" y="839698"/>
                </a:cubicBezTo>
                <a:cubicBezTo>
                  <a:pt x="728433" y="835141"/>
                  <a:pt x="736422" y="831616"/>
                  <a:pt x="744110" y="829141"/>
                </a:cubicBezTo>
                <a:lnTo>
                  <a:pt x="754194" y="827174"/>
                </a:lnTo>
                <a:lnTo>
                  <a:pt x="750856" y="817457"/>
                </a:lnTo>
                <a:cubicBezTo>
                  <a:pt x="749154" y="809561"/>
                  <a:pt x="748214" y="800880"/>
                  <a:pt x="748214" y="791767"/>
                </a:cubicBezTo>
                <a:cubicBezTo>
                  <a:pt x="748214" y="782655"/>
                  <a:pt x="749154" y="773974"/>
                  <a:pt x="750856" y="766078"/>
                </a:cubicBezTo>
                <a:close/>
                <a:moveTo>
                  <a:pt x="787532" y="845876"/>
                </a:moveTo>
                <a:lnTo>
                  <a:pt x="772134" y="848881"/>
                </a:lnTo>
                <a:cubicBezTo>
                  <a:pt x="760393" y="852659"/>
                  <a:pt x="748195" y="858043"/>
                  <a:pt x="736144" y="865000"/>
                </a:cubicBezTo>
                <a:cubicBezTo>
                  <a:pt x="724093" y="871958"/>
                  <a:pt x="713331" y="879830"/>
                  <a:pt x="704189" y="888109"/>
                </a:cubicBezTo>
                <a:lnTo>
                  <a:pt x="694104" y="899693"/>
                </a:lnTo>
                <a:lnTo>
                  <a:pt x="680083" y="885025"/>
                </a:lnTo>
                <a:cubicBezTo>
                  <a:pt x="671734" y="877876"/>
                  <a:pt x="662176" y="871088"/>
                  <a:pt x="651632" y="865000"/>
                </a:cubicBezTo>
                <a:cubicBezTo>
                  <a:pt x="639581" y="858043"/>
                  <a:pt x="627382" y="852659"/>
                  <a:pt x="615641" y="848880"/>
                </a:cubicBezTo>
                <a:lnTo>
                  <a:pt x="600244" y="845876"/>
                </a:lnTo>
                <a:lnTo>
                  <a:pt x="605341" y="831039"/>
                </a:lnTo>
                <a:cubicBezTo>
                  <a:pt x="607939" y="818982"/>
                  <a:pt x="609376" y="805725"/>
                  <a:pt x="609376" y="791811"/>
                </a:cubicBezTo>
                <a:cubicBezTo>
                  <a:pt x="609375" y="777896"/>
                  <a:pt x="607939" y="764639"/>
                  <a:pt x="605340" y="752582"/>
                </a:cubicBezTo>
                <a:lnTo>
                  <a:pt x="600244" y="737745"/>
                </a:lnTo>
                <a:lnTo>
                  <a:pt x="615641" y="734740"/>
                </a:lnTo>
                <a:cubicBezTo>
                  <a:pt x="627382" y="730962"/>
                  <a:pt x="639581" y="725578"/>
                  <a:pt x="651632" y="718621"/>
                </a:cubicBezTo>
                <a:cubicBezTo>
                  <a:pt x="663682" y="711663"/>
                  <a:pt x="674444" y="703790"/>
                  <a:pt x="683587" y="695512"/>
                </a:cubicBezTo>
                <a:lnTo>
                  <a:pt x="693888" y="683679"/>
                </a:lnTo>
                <a:lnTo>
                  <a:pt x="704189" y="695512"/>
                </a:lnTo>
                <a:cubicBezTo>
                  <a:pt x="713331" y="703791"/>
                  <a:pt x="724093" y="711663"/>
                  <a:pt x="736144" y="718621"/>
                </a:cubicBezTo>
                <a:cubicBezTo>
                  <a:pt x="748195" y="725578"/>
                  <a:pt x="760393" y="730962"/>
                  <a:pt x="772134" y="734741"/>
                </a:cubicBezTo>
                <a:lnTo>
                  <a:pt x="787531" y="737744"/>
                </a:lnTo>
                <a:lnTo>
                  <a:pt x="782435" y="752582"/>
                </a:lnTo>
                <a:cubicBezTo>
                  <a:pt x="779837" y="764639"/>
                  <a:pt x="778400" y="777896"/>
                  <a:pt x="778400" y="791810"/>
                </a:cubicBezTo>
                <a:cubicBezTo>
                  <a:pt x="778400" y="805725"/>
                  <a:pt x="779837" y="818982"/>
                  <a:pt x="782435" y="831039"/>
                </a:cubicBezTo>
                <a:close/>
                <a:moveTo>
                  <a:pt x="847063" y="880916"/>
                </a:moveTo>
                <a:lnTo>
                  <a:pt x="838671" y="856485"/>
                </a:lnTo>
                <a:cubicBezTo>
                  <a:pt x="834392" y="836631"/>
                  <a:pt x="832026" y="814803"/>
                  <a:pt x="832026" y="791891"/>
                </a:cubicBezTo>
                <a:cubicBezTo>
                  <a:pt x="832026" y="768979"/>
                  <a:pt x="834392" y="747150"/>
                  <a:pt x="838670" y="727297"/>
                </a:cubicBezTo>
                <a:lnTo>
                  <a:pt x="847062" y="702865"/>
                </a:lnTo>
                <a:lnTo>
                  <a:pt x="821709" y="697919"/>
                </a:lnTo>
                <a:cubicBezTo>
                  <a:pt x="802377" y="691697"/>
                  <a:pt x="782290" y="682832"/>
                  <a:pt x="762448" y="671376"/>
                </a:cubicBezTo>
                <a:cubicBezTo>
                  <a:pt x="742605" y="659919"/>
                  <a:pt x="724884" y="646957"/>
                  <a:pt x="709830" y="633325"/>
                </a:cubicBezTo>
                <a:lnTo>
                  <a:pt x="692869" y="613841"/>
                </a:lnTo>
                <a:lnTo>
                  <a:pt x="675908" y="633325"/>
                </a:lnTo>
                <a:cubicBezTo>
                  <a:pt x="660853" y="646956"/>
                  <a:pt x="643132" y="659919"/>
                  <a:pt x="623291" y="671376"/>
                </a:cubicBezTo>
                <a:cubicBezTo>
                  <a:pt x="603447" y="682832"/>
                  <a:pt x="583361" y="691697"/>
                  <a:pt x="564028" y="697919"/>
                </a:cubicBezTo>
                <a:lnTo>
                  <a:pt x="538676" y="702866"/>
                </a:lnTo>
                <a:lnTo>
                  <a:pt x="547067" y="727297"/>
                </a:lnTo>
                <a:cubicBezTo>
                  <a:pt x="551346" y="747151"/>
                  <a:pt x="553711" y="768979"/>
                  <a:pt x="553711" y="791891"/>
                </a:cubicBezTo>
                <a:cubicBezTo>
                  <a:pt x="553711" y="814803"/>
                  <a:pt x="551346" y="836632"/>
                  <a:pt x="547068" y="856485"/>
                </a:cubicBezTo>
                <a:lnTo>
                  <a:pt x="538675" y="880916"/>
                </a:lnTo>
                <a:lnTo>
                  <a:pt x="564028" y="885862"/>
                </a:lnTo>
                <a:cubicBezTo>
                  <a:pt x="583361" y="892084"/>
                  <a:pt x="603448" y="900949"/>
                  <a:pt x="623290" y="912406"/>
                </a:cubicBezTo>
                <a:cubicBezTo>
                  <a:pt x="640653" y="922430"/>
                  <a:pt x="656389" y="933608"/>
                  <a:pt x="670137" y="945378"/>
                </a:cubicBezTo>
                <a:lnTo>
                  <a:pt x="693223" y="969531"/>
                </a:lnTo>
                <a:lnTo>
                  <a:pt x="709829" y="950457"/>
                </a:lnTo>
                <a:cubicBezTo>
                  <a:pt x="724883" y="936825"/>
                  <a:pt x="742605" y="923862"/>
                  <a:pt x="762447" y="912406"/>
                </a:cubicBezTo>
                <a:cubicBezTo>
                  <a:pt x="782290" y="900949"/>
                  <a:pt x="802377" y="892084"/>
                  <a:pt x="821709" y="885863"/>
                </a:cubicBezTo>
                <a:close/>
                <a:moveTo>
                  <a:pt x="918062" y="948516"/>
                </a:moveTo>
                <a:lnTo>
                  <a:pt x="855766" y="912549"/>
                </a:lnTo>
                <a:lnTo>
                  <a:pt x="852934" y="908858"/>
                </a:lnTo>
                <a:lnTo>
                  <a:pt x="780197" y="941436"/>
                </a:lnTo>
                <a:cubicBezTo>
                  <a:pt x="755583" y="955647"/>
                  <a:pt x="733602" y="971727"/>
                  <a:pt x="714927" y="988637"/>
                </a:cubicBezTo>
                <a:lnTo>
                  <a:pt x="708381" y="996156"/>
                </a:lnTo>
                <a:lnTo>
                  <a:pt x="708380" y="1073809"/>
                </a:lnTo>
                <a:lnTo>
                  <a:pt x="721408" y="1058845"/>
                </a:lnTo>
                <a:cubicBezTo>
                  <a:pt x="746740" y="1035907"/>
                  <a:pt x="776557" y="1014094"/>
                  <a:pt x="809945" y="994818"/>
                </a:cubicBezTo>
                <a:cubicBezTo>
                  <a:pt x="843335" y="975540"/>
                  <a:pt x="877134" y="960623"/>
                  <a:pt x="909664" y="950155"/>
                </a:cubicBezTo>
                <a:close/>
                <a:moveTo>
                  <a:pt x="927485" y="637384"/>
                </a:moveTo>
                <a:lnTo>
                  <a:pt x="909665" y="633908"/>
                </a:lnTo>
                <a:cubicBezTo>
                  <a:pt x="877135" y="623438"/>
                  <a:pt x="843336" y="608521"/>
                  <a:pt x="809947" y="589244"/>
                </a:cubicBezTo>
                <a:cubicBezTo>
                  <a:pt x="776558" y="569966"/>
                  <a:pt x="746741" y="548155"/>
                  <a:pt x="721409" y="525217"/>
                </a:cubicBezTo>
                <a:lnTo>
                  <a:pt x="711139" y="513420"/>
                </a:lnTo>
                <a:lnTo>
                  <a:pt x="711139" y="590891"/>
                </a:lnTo>
                <a:lnTo>
                  <a:pt x="714928" y="595243"/>
                </a:lnTo>
                <a:cubicBezTo>
                  <a:pt x="733603" y="612153"/>
                  <a:pt x="755584" y="628233"/>
                  <a:pt x="780199" y="642445"/>
                </a:cubicBezTo>
                <a:cubicBezTo>
                  <a:pt x="804813" y="656655"/>
                  <a:pt x="829730" y="667653"/>
                  <a:pt x="853712" y="675371"/>
                </a:cubicBezTo>
                <a:lnTo>
                  <a:pt x="859674" y="676534"/>
                </a:lnTo>
                <a:close/>
                <a:moveTo>
                  <a:pt x="945172" y="921002"/>
                </a:moveTo>
                <a:lnTo>
                  <a:pt x="938206" y="900721"/>
                </a:lnTo>
                <a:cubicBezTo>
                  <a:pt x="931006" y="867314"/>
                  <a:pt x="927025" y="830585"/>
                  <a:pt x="927025" y="792030"/>
                </a:cubicBezTo>
                <a:cubicBezTo>
                  <a:pt x="927025" y="753477"/>
                  <a:pt x="931006" y="716747"/>
                  <a:pt x="938205" y="683340"/>
                </a:cubicBezTo>
                <a:lnTo>
                  <a:pt x="942052" y="672139"/>
                </a:lnTo>
                <a:lnTo>
                  <a:pt x="875836" y="710369"/>
                </a:lnTo>
                <a:lnTo>
                  <a:pt x="875220" y="710450"/>
                </a:lnTo>
                <a:lnTo>
                  <a:pt x="874752" y="711813"/>
                </a:lnTo>
                <a:cubicBezTo>
                  <a:pt x="869445" y="736440"/>
                  <a:pt x="866510" y="763518"/>
                  <a:pt x="866510" y="791940"/>
                </a:cubicBezTo>
                <a:cubicBezTo>
                  <a:pt x="866510" y="820362"/>
                  <a:pt x="869445" y="847439"/>
                  <a:pt x="874753" y="872068"/>
                </a:cubicBezTo>
                <a:lnTo>
                  <a:pt x="878299" y="882393"/>
                </a:lnTo>
                <a:close/>
                <a:moveTo>
                  <a:pt x="1024057" y="1009712"/>
                </a:moveTo>
                <a:lnTo>
                  <a:pt x="957615" y="971352"/>
                </a:lnTo>
                <a:lnTo>
                  <a:pt x="943461" y="974114"/>
                </a:lnTo>
                <a:cubicBezTo>
                  <a:pt x="906012" y="986165"/>
                  <a:pt x="867103" y="1003336"/>
                  <a:pt x="828665" y="1025529"/>
                </a:cubicBezTo>
                <a:cubicBezTo>
                  <a:pt x="790229" y="1047720"/>
                  <a:pt x="755904" y="1072830"/>
                  <a:pt x="726742" y="1099236"/>
                </a:cubicBezTo>
                <a:lnTo>
                  <a:pt x="708380" y="1120327"/>
                </a:lnTo>
                <a:lnTo>
                  <a:pt x="708380" y="1196131"/>
                </a:lnTo>
                <a:lnTo>
                  <a:pt x="733047" y="1167798"/>
                </a:lnTo>
                <a:cubicBezTo>
                  <a:pt x="768710" y="1135505"/>
                  <a:pt x="810687" y="1104797"/>
                  <a:pt x="857691" y="1077659"/>
                </a:cubicBezTo>
                <a:cubicBezTo>
                  <a:pt x="904698" y="1050519"/>
                  <a:pt x="952281" y="1029519"/>
                  <a:pt x="998078" y="1014782"/>
                </a:cubicBezTo>
                <a:close/>
                <a:moveTo>
                  <a:pt x="1033116" y="576398"/>
                </a:moveTo>
                <a:lnTo>
                  <a:pt x="998079" y="569563"/>
                </a:lnTo>
                <a:cubicBezTo>
                  <a:pt x="952282" y="554824"/>
                  <a:pt x="904699" y="533822"/>
                  <a:pt x="857694" y="506684"/>
                </a:cubicBezTo>
                <a:cubicBezTo>
                  <a:pt x="810688" y="479544"/>
                  <a:pt x="768711" y="448838"/>
                  <a:pt x="733048" y="416545"/>
                </a:cubicBezTo>
                <a:lnTo>
                  <a:pt x="711140" y="391378"/>
                </a:lnTo>
                <a:lnTo>
                  <a:pt x="711140" y="467005"/>
                </a:lnTo>
                <a:lnTo>
                  <a:pt x="726743" y="484929"/>
                </a:lnTo>
                <a:cubicBezTo>
                  <a:pt x="755905" y="511336"/>
                  <a:pt x="790230" y="536445"/>
                  <a:pt x="828668" y="558637"/>
                </a:cubicBezTo>
                <a:cubicBezTo>
                  <a:pt x="867104" y="580828"/>
                  <a:pt x="906013" y="598001"/>
                  <a:pt x="943462" y="610054"/>
                </a:cubicBezTo>
                <a:lnTo>
                  <a:pt x="966902" y="614626"/>
                </a:lnTo>
                <a:close/>
                <a:moveTo>
                  <a:pt x="1050923" y="982058"/>
                </a:moveTo>
                <a:lnTo>
                  <a:pt x="1038258" y="945188"/>
                </a:lnTo>
                <a:cubicBezTo>
                  <a:pt x="1028123" y="898156"/>
                  <a:pt x="1022519" y="846448"/>
                  <a:pt x="1022519" y="792170"/>
                </a:cubicBezTo>
                <a:cubicBezTo>
                  <a:pt x="1022519" y="737894"/>
                  <a:pt x="1028123" y="686185"/>
                  <a:pt x="1038257" y="639154"/>
                </a:cubicBezTo>
                <a:lnTo>
                  <a:pt x="1047922" y="611015"/>
                </a:lnTo>
                <a:lnTo>
                  <a:pt x="982573" y="648745"/>
                </a:lnTo>
                <a:lnTo>
                  <a:pt x="976317" y="666959"/>
                </a:lnTo>
                <a:cubicBezTo>
                  <a:pt x="968029" y="705417"/>
                  <a:pt x="963447" y="747700"/>
                  <a:pt x="963447" y="792082"/>
                </a:cubicBezTo>
                <a:cubicBezTo>
                  <a:pt x="963447" y="836466"/>
                  <a:pt x="968029" y="878748"/>
                  <a:pt x="976318" y="917206"/>
                </a:cubicBezTo>
                <a:lnTo>
                  <a:pt x="985649" y="944372"/>
                </a:lnTo>
                <a:close/>
                <a:moveTo>
                  <a:pt x="1381495" y="412105"/>
                </a:moveTo>
                <a:cubicBezTo>
                  <a:pt x="1380257" y="416726"/>
                  <a:pt x="1377257" y="420874"/>
                  <a:pt x="1372787" y="423455"/>
                </a:cubicBezTo>
                <a:lnTo>
                  <a:pt x="1313813" y="457504"/>
                </a:lnTo>
                <a:lnTo>
                  <a:pt x="1360304" y="469960"/>
                </a:lnTo>
                <a:cubicBezTo>
                  <a:pt x="1365290" y="471296"/>
                  <a:pt x="1369262" y="474527"/>
                  <a:pt x="1371654" y="478669"/>
                </a:cubicBezTo>
                <a:cubicBezTo>
                  <a:pt x="1374045" y="482811"/>
                  <a:pt x="1374857" y="487867"/>
                  <a:pt x="1373521" y="492853"/>
                </a:cubicBezTo>
                <a:cubicBezTo>
                  <a:pt x="1370850" y="502824"/>
                  <a:pt x="1360599" y="508742"/>
                  <a:pt x="1350628" y="506070"/>
                </a:cubicBezTo>
                <a:cubicBezTo>
                  <a:pt x="1323675" y="498847"/>
                  <a:pt x="1296722" y="491624"/>
                  <a:pt x="1269769" y="484403"/>
                </a:cubicBezTo>
                <a:lnTo>
                  <a:pt x="1268676" y="483564"/>
                </a:lnTo>
                <a:lnTo>
                  <a:pt x="1236249" y="502285"/>
                </a:lnTo>
                <a:lnTo>
                  <a:pt x="1282740" y="514741"/>
                </a:lnTo>
                <a:cubicBezTo>
                  <a:pt x="1287726" y="516077"/>
                  <a:pt x="1291698" y="519308"/>
                  <a:pt x="1294090" y="523450"/>
                </a:cubicBezTo>
                <a:cubicBezTo>
                  <a:pt x="1296481" y="527592"/>
                  <a:pt x="1297293" y="532649"/>
                  <a:pt x="1295957" y="537634"/>
                </a:cubicBezTo>
                <a:cubicBezTo>
                  <a:pt x="1293286" y="547605"/>
                  <a:pt x="1283035" y="553523"/>
                  <a:pt x="1273064" y="550851"/>
                </a:cubicBezTo>
                <a:cubicBezTo>
                  <a:pt x="1246111" y="543629"/>
                  <a:pt x="1219158" y="536406"/>
                  <a:pt x="1192204" y="529185"/>
                </a:cubicBezTo>
                <a:lnTo>
                  <a:pt x="1191111" y="528346"/>
                </a:lnTo>
                <a:lnTo>
                  <a:pt x="1158684" y="547067"/>
                </a:lnTo>
                <a:lnTo>
                  <a:pt x="1205175" y="559523"/>
                </a:lnTo>
                <a:cubicBezTo>
                  <a:pt x="1210161" y="560859"/>
                  <a:pt x="1214134" y="564090"/>
                  <a:pt x="1216525" y="568232"/>
                </a:cubicBezTo>
                <a:cubicBezTo>
                  <a:pt x="1218917" y="572375"/>
                  <a:pt x="1219729" y="577431"/>
                  <a:pt x="1218392" y="582416"/>
                </a:cubicBezTo>
                <a:cubicBezTo>
                  <a:pt x="1215721" y="592387"/>
                  <a:pt x="1205471" y="598305"/>
                  <a:pt x="1195500" y="595633"/>
                </a:cubicBezTo>
                <a:cubicBezTo>
                  <a:pt x="1168547" y="588411"/>
                  <a:pt x="1141594" y="581188"/>
                  <a:pt x="1114640" y="573966"/>
                </a:cubicBezTo>
                <a:lnTo>
                  <a:pt x="1113547" y="573127"/>
                </a:lnTo>
                <a:lnTo>
                  <a:pt x="1087926" y="587919"/>
                </a:lnTo>
                <a:lnTo>
                  <a:pt x="1075880" y="622990"/>
                </a:lnTo>
                <a:cubicBezTo>
                  <a:pt x="1064671" y="675005"/>
                  <a:pt x="1058473" y="732194"/>
                  <a:pt x="1058473" y="792222"/>
                </a:cubicBezTo>
                <a:cubicBezTo>
                  <a:pt x="1058473" y="852252"/>
                  <a:pt x="1064671" y="909439"/>
                  <a:pt x="1075881" y="961455"/>
                </a:cubicBezTo>
                <a:lnTo>
                  <a:pt x="1090883" y="1005129"/>
                </a:lnTo>
                <a:lnTo>
                  <a:pt x="1111946" y="1017289"/>
                </a:lnTo>
                <a:lnTo>
                  <a:pt x="1113567" y="1016046"/>
                </a:lnTo>
                <a:cubicBezTo>
                  <a:pt x="1140521" y="1008825"/>
                  <a:pt x="1167473" y="1001601"/>
                  <a:pt x="1194427" y="994379"/>
                </a:cubicBezTo>
                <a:cubicBezTo>
                  <a:pt x="1204398" y="991708"/>
                  <a:pt x="1214647" y="997626"/>
                  <a:pt x="1217319" y="1007596"/>
                </a:cubicBezTo>
                <a:cubicBezTo>
                  <a:pt x="1219992" y="1017567"/>
                  <a:pt x="1214074" y="1027817"/>
                  <a:pt x="1204102" y="1030489"/>
                </a:cubicBezTo>
                <a:lnTo>
                  <a:pt x="1156775" y="1043170"/>
                </a:lnTo>
                <a:lnTo>
                  <a:pt x="1189511" y="1062071"/>
                </a:lnTo>
                <a:lnTo>
                  <a:pt x="1191132" y="1060828"/>
                </a:lnTo>
                <a:cubicBezTo>
                  <a:pt x="1218085" y="1053606"/>
                  <a:pt x="1245038" y="1046383"/>
                  <a:pt x="1271991" y="1039161"/>
                </a:cubicBezTo>
                <a:cubicBezTo>
                  <a:pt x="1281962" y="1036490"/>
                  <a:pt x="1292212" y="1042408"/>
                  <a:pt x="1294884" y="1052378"/>
                </a:cubicBezTo>
                <a:cubicBezTo>
                  <a:pt x="1297555" y="1062349"/>
                  <a:pt x="1291638" y="1072598"/>
                  <a:pt x="1281667" y="1075271"/>
                </a:cubicBezTo>
                <a:lnTo>
                  <a:pt x="1234339" y="1087952"/>
                </a:lnTo>
                <a:lnTo>
                  <a:pt x="1267075" y="1106853"/>
                </a:lnTo>
                <a:lnTo>
                  <a:pt x="1268695" y="1105610"/>
                </a:lnTo>
                <a:cubicBezTo>
                  <a:pt x="1295649" y="1098388"/>
                  <a:pt x="1322603" y="1091165"/>
                  <a:pt x="1349555" y="1083943"/>
                </a:cubicBezTo>
                <a:cubicBezTo>
                  <a:pt x="1359526" y="1081271"/>
                  <a:pt x="1369776" y="1087189"/>
                  <a:pt x="1372448" y="1097160"/>
                </a:cubicBezTo>
                <a:cubicBezTo>
                  <a:pt x="1375120" y="1107131"/>
                  <a:pt x="1369203" y="1117380"/>
                  <a:pt x="1359231" y="1120052"/>
                </a:cubicBezTo>
                <a:lnTo>
                  <a:pt x="1311903" y="1132734"/>
                </a:lnTo>
                <a:lnTo>
                  <a:pt x="1371407" y="1167089"/>
                </a:lnTo>
                <a:cubicBezTo>
                  <a:pt x="1375877" y="1169670"/>
                  <a:pt x="1378878" y="1173818"/>
                  <a:pt x="1380117" y="1178439"/>
                </a:cubicBezTo>
                <a:cubicBezTo>
                  <a:pt x="1381354" y="1183059"/>
                  <a:pt x="1380830" y="1188153"/>
                  <a:pt x="1378250" y="1192622"/>
                </a:cubicBezTo>
                <a:cubicBezTo>
                  <a:pt x="1373087" y="1201562"/>
                  <a:pt x="1361656" y="1204626"/>
                  <a:pt x="1352716" y="1199464"/>
                </a:cubicBezTo>
                <a:lnTo>
                  <a:pt x="1293742" y="1165416"/>
                </a:lnTo>
                <a:lnTo>
                  <a:pt x="1306200" y="1211906"/>
                </a:lnTo>
                <a:cubicBezTo>
                  <a:pt x="1307536" y="1216892"/>
                  <a:pt x="1306724" y="1221948"/>
                  <a:pt x="1304333" y="1226090"/>
                </a:cubicBezTo>
                <a:cubicBezTo>
                  <a:pt x="1301941" y="1230232"/>
                  <a:pt x="1297968" y="1233463"/>
                  <a:pt x="1292983" y="1234799"/>
                </a:cubicBezTo>
                <a:cubicBezTo>
                  <a:pt x="1283012" y="1237471"/>
                  <a:pt x="1272762" y="1231553"/>
                  <a:pt x="1270090" y="1221582"/>
                </a:cubicBezTo>
                <a:cubicBezTo>
                  <a:pt x="1262868" y="1194628"/>
                  <a:pt x="1255648" y="1167675"/>
                  <a:pt x="1248425" y="1140722"/>
                </a:cubicBezTo>
                <a:lnTo>
                  <a:pt x="1248605" y="1139356"/>
                </a:lnTo>
                <a:lnTo>
                  <a:pt x="1216178" y="1120634"/>
                </a:lnTo>
                <a:lnTo>
                  <a:pt x="1228636" y="1167124"/>
                </a:lnTo>
                <a:cubicBezTo>
                  <a:pt x="1229972" y="1172110"/>
                  <a:pt x="1229161" y="1177166"/>
                  <a:pt x="1226769" y="1181308"/>
                </a:cubicBezTo>
                <a:cubicBezTo>
                  <a:pt x="1224378" y="1185450"/>
                  <a:pt x="1220405" y="1188682"/>
                  <a:pt x="1215419" y="1190017"/>
                </a:cubicBezTo>
                <a:cubicBezTo>
                  <a:pt x="1205448" y="1192689"/>
                  <a:pt x="1195198" y="1186771"/>
                  <a:pt x="1192527" y="1176800"/>
                </a:cubicBezTo>
                <a:cubicBezTo>
                  <a:pt x="1185305" y="1149847"/>
                  <a:pt x="1178083" y="1122893"/>
                  <a:pt x="1170860" y="1095940"/>
                </a:cubicBezTo>
                <a:lnTo>
                  <a:pt x="1171040" y="1094574"/>
                </a:lnTo>
                <a:lnTo>
                  <a:pt x="1138614" y="1075852"/>
                </a:lnTo>
                <a:lnTo>
                  <a:pt x="1151071" y="1122342"/>
                </a:lnTo>
                <a:cubicBezTo>
                  <a:pt x="1152407" y="1127328"/>
                  <a:pt x="1151596" y="1132384"/>
                  <a:pt x="1149204" y="1136526"/>
                </a:cubicBezTo>
                <a:cubicBezTo>
                  <a:pt x="1146812" y="1140669"/>
                  <a:pt x="1142840" y="1143900"/>
                  <a:pt x="1137854" y="1145235"/>
                </a:cubicBezTo>
                <a:cubicBezTo>
                  <a:pt x="1127883" y="1147907"/>
                  <a:pt x="1117633" y="1141989"/>
                  <a:pt x="1114962" y="1132018"/>
                </a:cubicBezTo>
                <a:cubicBezTo>
                  <a:pt x="1107740" y="1105065"/>
                  <a:pt x="1100519" y="1078112"/>
                  <a:pt x="1093296" y="1051158"/>
                </a:cubicBezTo>
                <a:lnTo>
                  <a:pt x="1093476" y="1049792"/>
                </a:lnTo>
                <a:lnTo>
                  <a:pt x="1063089" y="1032248"/>
                </a:lnTo>
                <a:lnTo>
                  <a:pt x="1031442" y="1038424"/>
                </a:lnTo>
                <a:cubicBezTo>
                  <a:pt x="980791" y="1054723"/>
                  <a:pt x="928166" y="1077948"/>
                  <a:pt x="876178" y="1107964"/>
                </a:cubicBezTo>
                <a:cubicBezTo>
                  <a:pt x="824192" y="1137978"/>
                  <a:pt x="777766" y="1171940"/>
                  <a:pt x="738325" y="1207655"/>
                </a:cubicBezTo>
                <a:lnTo>
                  <a:pt x="708380" y="1242050"/>
                </a:lnTo>
                <a:lnTo>
                  <a:pt x="708380" y="1270278"/>
                </a:lnTo>
                <a:lnTo>
                  <a:pt x="710267" y="1271060"/>
                </a:lnTo>
                <a:cubicBezTo>
                  <a:pt x="729998" y="1290792"/>
                  <a:pt x="749730" y="1310522"/>
                  <a:pt x="769461" y="1330253"/>
                </a:cubicBezTo>
                <a:cubicBezTo>
                  <a:pt x="773110" y="1333903"/>
                  <a:pt x="774935" y="1338686"/>
                  <a:pt x="774935" y="1343470"/>
                </a:cubicBezTo>
                <a:cubicBezTo>
                  <a:pt x="774935" y="1348254"/>
                  <a:pt x="773110" y="1353037"/>
                  <a:pt x="769461" y="1356687"/>
                </a:cubicBezTo>
                <a:cubicBezTo>
                  <a:pt x="762162" y="1363987"/>
                  <a:pt x="750327" y="1363987"/>
                  <a:pt x="743027" y="1356687"/>
                </a:cubicBezTo>
                <a:lnTo>
                  <a:pt x="708381" y="1322041"/>
                </a:lnTo>
                <a:lnTo>
                  <a:pt x="708380" y="1359842"/>
                </a:lnTo>
                <a:lnTo>
                  <a:pt x="710267" y="1360624"/>
                </a:lnTo>
                <a:cubicBezTo>
                  <a:pt x="729998" y="1380355"/>
                  <a:pt x="749730" y="1400086"/>
                  <a:pt x="769461" y="1419817"/>
                </a:cubicBezTo>
                <a:cubicBezTo>
                  <a:pt x="776760" y="1427116"/>
                  <a:pt x="776760" y="1438952"/>
                  <a:pt x="769461" y="1446251"/>
                </a:cubicBezTo>
                <a:cubicBezTo>
                  <a:pt x="762162" y="1453550"/>
                  <a:pt x="750327" y="1453550"/>
                  <a:pt x="743027" y="1446251"/>
                </a:cubicBezTo>
                <a:lnTo>
                  <a:pt x="708381" y="1411604"/>
                </a:lnTo>
                <a:lnTo>
                  <a:pt x="708380" y="1449405"/>
                </a:lnTo>
                <a:lnTo>
                  <a:pt x="710267" y="1450187"/>
                </a:lnTo>
                <a:cubicBezTo>
                  <a:pt x="729998" y="1469919"/>
                  <a:pt x="749730" y="1489650"/>
                  <a:pt x="769461" y="1509380"/>
                </a:cubicBezTo>
                <a:cubicBezTo>
                  <a:pt x="776760" y="1516679"/>
                  <a:pt x="776760" y="1528515"/>
                  <a:pt x="769461" y="1535814"/>
                </a:cubicBezTo>
                <a:cubicBezTo>
                  <a:pt x="762162" y="1543114"/>
                  <a:pt x="750327" y="1543114"/>
                  <a:pt x="743027" y="1535814"/>
                </a:cubicBezTo>
                <a:lnTo>
                  <a:pt x="708381" y="1501168"/>
                </a:lnTo>
                <a:lnTo>
                  <a:pt x="708380" y="1569878"/>
                </a:lnTo>
                <a:cubicBezTo>
                  <a:pt x="708380" y="1575039"/>
                  <a:pt x="706288" y="1579712"/>
                  <a:pt x="702906" y="1583095"/>
                </a:cubicBezTo>
                <a:cubicBezTo>
                  <a:pt x="699523" y="1586477"/>
                  <a:pt x="694850" y="1588570"/>
                  <a:pt x="689689" y="1588570"/>
                </a:cubicBezTo>
                <a:cubicBezTo>
                  <a:pt x="679366" y="1588569"/>
                  <a:pt x="670997" y="1580201"/>
                  <a:pt x="670997" y="1569878"/>
                </a:cubicBezTo>
                <a:lnTo>
                  <a:pt x="670997" y="1501781"/>
                </a:lnTo>
                <a:lnTo>
                  <a:pt x="636964" y="1535815"/>
                </a:lnTo>
                <a:cubicBezTo>
                  <a:pt x="633314" y="1539465"/>
                  <a:pt x="628530" y="1541290"/>
                  <a:pt x="623747" y="1541290"/>
                </a:cubicBezTo>
                <a:cubicBezTo>
                  <a:pt x="618964" y="1541290"/>
                  <a:pt x="614179" y="1539465"/>
                  <a:pt x="610530" y="1535815"/>
                </a:cubicBezTo>
                <a:cubicBezTo>
                  <a:pt x="603230" y="1528516"/>
                  <a:pt x="603230" y="1516680"/>
                  <a:pt x="610530" y="1509381"/>
                </a:cubicBezTo>
                <a:cubicBezTo>
                  <a:pt x="630261" y="1489650"/>
                  <a:pt x="649993" y="1469920"/>
                  <a:pt x="669724" y="1450188"/>
                </a:cubicBezTo>
                <a:lnTo>
                  <a:pt x="670997" y="1449661"/>
                </a:lnTo>
                <a:lnTo>
                  <a:pt x="670997" y="1412218"/>
                </a:lnTo>
                <a:lnTo>
                  <a:pt x="636964" y="1446252"/>
                </a:lnTo>
                <a:cubicBezTo>
                  <a:pt x="633314" y="1449902"/>
                  <a:pt x="628530" y="1451727"/>
                  <a:pt x="623747" y="1451727"/>
                </a:cubicBezTo>
                <a:cubicBezTo>
                  <a:pt x="618964" y="1451727"/>
                  <a:pt x="614179" y="1449902"/>
                  <a:pt x="610530" y="1446252"/>
                </a:cubicBezTo>
                <a:cubicBezTo>
                  <a:pt x="603230" y="1438953"/>
                  <a:pt x="603230" y="1427117"/>
                  <a:pt x="610530" y="1419818"/>
                </a:cubicBezTo>
                <a:cubicBezTo>
                  <a:pt x="630261" y="1400087"/>
                  <a:pt x="649993" y="1380356"/>
                  <a:pt x="669724" y="1360624"/>
                </a:cubicBezTo>
                <a:lnTo>
                  <a:pt x="670997" y="1360097"/>
                </a:lnTo>
                <a:lnTo>
                  <a:pt x="670997" y="1322654"/>
                </a:lnTo>
                <a:lnTo>
                  <a:pt x="636964" y="1356688"/>
                </a:lnTo>
                <a:cubicBezTo>
                  <a:pt x="633314" y="1360338"/>
                  <a:pt x="628530" y="1362163"/>
                  <a:pt x="623747" y="1362163"/>
                </a:cubicBezTo>
                <a:cubicBezTo>
                  <a:pt x="618963" y="1362163"/>
                  <a:pt x="614179" y="1360338"/>
                  <a:pt x="610530" y="1356688"/>
                </a:cubicBezTo>
                <a:cubicBezTo>
                  <a:pt x="603230" y="1349389"/>
                  <a:pt x="603230" y="1337553"/>
                  <a:pt x="610530" y="1330254"/>
                </a:cubicBezTo>
                <a:cubicBezTo>
                  <a:pt x="630261" y="1310523"/>
                  <a:pt x="649993" y="1290793"/>
                  <a:pt x="669724" y="1271061"/>
                </a:cubicBezTo>
                <a:lnTo>
                  <a:pt x="670997" y="1270534"/>
                </a:lnTo>
                <a:lnTo>
                  <a:pt x="670997" y="1232705"/>
                </a:lnTo>
                <a:lnTo>
                  <a:pt x="634334" y="1194348"/>
                </a:lnTo>
                <a:cubicBezTo>
                  <a:pt x="598315" y="1163511"/>
                  <a:pt x="557084" y="1134228"/>
                  <a:pt x="511594" y="1107964"/>
                </a:cubicBezTo>
                <a:cubicBezTo>
                  <a:pt x="459608" y="1077948"/>
                  <a:pt x="406982" y="1054723"/>
                  <a:pt x="356330" y="1038422"/>
                </a:cubicBezTo>
                <a:lnTo>
                  <a:pt x="315808" y="1030515"/>
                </a:lnTo>
                <a:lnTo>
                  <a:pt x="287500" y="1046858"/>
                </a:lnTo>
                <a:lnTo>
                  <a:pt x="287766" y="1048884"/>
                </a:lnTo>
                <a:cubicBezTo>
                  <a:pt x="280544" y="1075837"/>
                  <a:pt x="273323" y="1102790"/>
                  <a:pt x="266101" y="1129744"/>
                </a:cubicBezTo>
                <a:cubicBezTo>
                  <a:pt x="263429" y="1139714"/>
                  <a:pt x="253179" y="1145632"/>
                  <a:pt x="243208" y="1142961"/>
                </a:cubicBezTo>
                <a:cubicBezTo>
                  <a:pt x="233237" y="1140288"/>
                  <a:pt x="227320" y="1130039"/>
                  <a:pt x="229991" y="1120068"/>
                </a:cubicBezTo>
                <a:lnTo>
                  <a:pt x="242673" y="1072739"/>
                </a:lnTo>
                <a:lnTo>
                  <a:pt x="209936" y="1091640"/>
                </a:lnTo>
                <a:lnTo>
                  <a:pt x="210203" y="1093665"/>
                </a:lnTo>
                <a:cubicBezTo>
                  <a:pt x="202980" y="1120619"/>
                  <a:pt x="195759" y="1147572"/>
                  <a:pt x="188537" y="1174525"/>
                </a:cubicBezTo>
                <a:cubicBezTo>
                  <a:pt x="185865" y="1184496"/>
                  <a:pt x="175615" y="1190414"/>
                  <a:pt x="165645" y="1187742"/>
                </a:cubicBezTo>
                <a:cubicBezTo>
                  <a:pt x="155673" y="1185070"/>
                  <a:pt x="149756" y="1174821"/>
                  <a:pt x="152428" y="1164850"/>
                </a:cubicBezTo>
                <a:lnTo>
                  <a:pt x="165108" y="1117521"/>
                </a:lnTo>
                <a:lnTo>
                  <a:pt x="132372" y="1136422"/>
                </a:lnTo>
                <a:lnTo>
                  <a:pt x="132638" y="1138447"/>
                </a:lnTo>
                <a:cubicBezTo>
                  <a:pt x="125416" y="1165400"/>
                  <a:pt x="118194" y="1192354"/>
                  <a:pt x="110972" y="1219307"/>
                </a:cubicBezTo>
                <a:cubicBezTo>
                  <a:pt x="108301" y="1229277"/>
                  <a:pt x="98050" y="1235195"/>
                  <a:pt x="88080" y="1232524"/>
                </a:cubicBezTo>
                <a:cubicBezTo>
                  <a:pt x="78109" y="1229852"/>
                  <a:pt x="72192" y="1219603"/>
                  <a:pt x="74863" y="1209631"/>
                </a:cubicBezTo>
                <a:lnTo>
                  <a:pt x="87544" y="1162303"/>
                </a:lnTo>
                <a:lnTo>
                  <a:pt x="28040" y="1196658"/>
                </a:lnTo>
                <a:cubicBezTo>
                  <a:pt x="19100" y="1201819"/>
                  <a:pt x="7668" y="1198757"/>
                  <a:pt x="2507" y="1189817"/>
                </a:cubicBezTo>
                <a:cubicBezTo>
                  <a:pt x="-2655" y="1180877"/>
                  <a:pt x="408" y="1169444"/>
                  <a:pt x="9348" y="1164283"/>
                </a:cubicBezTo>
                <a:lnTo>
                  <a:pt x="68321" y="1130235"/>
                </a:lnTo>
                <a:lnTo>
                  <a:pt x="21830" y="1117779"/>
                </a:lnTo>
                <a:cubicBezTo>
                  <a:pt x="16844" y="1116443"/>
                  <a:pt x="12872" y="1113212"/>
                  <a:pt x="10480" y="1109069"/>
                </a:cubicBezTo>
                <a:cubicBezTo>
                  <a:pt x="8088" y="1104927"/>
                  <a:pt x="7277" y="1099871"/>
                  <a:pt x="8613" y="1094886"/>
                </a:cubicBezTo>
                <a:cubicBezTo>
                  <a:pt x="11285" y="1084915"/>
                  <a:pt x="21535" y="1078997"/>
                  <a:pt x="31506" y="1081669"/>
                </a:cubicBezTo>
                <a:cubicBezTo>
                  <a:pt x="58459" y="1088891"/>
                  <a:pt x="85412" y="1096113"/>
                  <a:pt x="112366" y="1103335"/>
                </a:cubicBezTo>
                <a:lnTo>
                  <a:pt x="113459" y="1104174"/>
                </a:lnTo>
                <a:lnTo>
                  <a:pt x="145886" y="1085453"/>
                </a:lnTo>
                <a:lnTo>
                  <a:pt x="99395" y="1072997"/>
                </a:lnTo>
                <a:cubicBezTo>
                  <a:pt x="94409" y="1071661"/>
                  <a:pt x="90437" y="1068430"/>
                  <a:pt x="88045" y="1064288"/>
                </a:cubicBezTo>
                <a:cubicBezTo>
                  <a:pt x="85653" y="1060145"/>
                  <a:pt x="84842" y="1055089"/>
                  <a:pt x="86178" y="1050104"/>
                </a:cubicBezTo>
                <a:cubicBezTo>
                  <a:pt x="88849" y="1040133"/>
                  <a:pt x="99100" y="1034215"/>
                  <a:pt x="109071" y="1036887"/>
                </a:cubicBezTo>
                <a:cubicBezTo>
                  <a:pt x="136024" y="1044109"/>
                  <a:pt x="162976" y="1051333"/>
                  <a:pt x="189930" y="1058554"/>
                </a:cubicBezTo>
                <a:lnTo>
                  <a:pt x="191023" y="1059393"/>
                </a:lnTo>
                <a:lnTo>
                  <a:pt x="223450" y="1040672"/>
                </a:lnTo>
                <a:lnTo>
                  <a:pt x="176959" y="1028215"/>
                </a:lnTo>
                <a:cubicBezTo>
                  <a:pt x="171973" y="1026879"/>
                  <a:pt x="168000" y="1023649"/>
                  <a:pt x="165609" y="1019506"/>
                </a:cubicBezTo>
                <a:cubicBezTo>
                  <a:pt x="163217" y="1015363"/>
                  <a:pt x="162405" y="1010308"/>
                  <a:pt x="163742" y="1005323"/>
                </a:cubicBezTo>
                <a:cubicBezTo>
                  <a:pt x="166413" y="995351"/>
                  <a:pt x="176663" y="989433"/>
                  <a:pt x="186634" y="992106"/>
                </a:cubicBezTo>
                <a:cubicBezTo>
                  <a:pt x="213588" y="999328"/>
                  <a:pt x="240541" y="1006551"/>
                  <a:pt x="267495" y="1013772"/>
                </a:cubicBezTo>
                <a:lnTo>
                  <a:pt x="268588" y="1014611"/>
                </a:lnTo>
                <a:lnTo>
                  <a:pt x="299831" y="996573"/>
                </a:lnTo>
                <a:lnTo>
                  <a:pt x="311895" y="961455"/>
                </a:lnTo>
                <a:cubicBezTo>
                  <a:pt x="323104" y="909441"/>
                  <a:pt x="329302" y="852252"/>
                  <a:pt x="329302" y="792224"/>
                </a:cubicBezTo>
                <a:cubicBezTo>
                  <a:pt x="329300" y="732194"/>
                  <a:pt x="323104" y="675007"/>
                  <a:pt x="311893" y="622990"/>
                </a:cubicBezTo>
                <a:lnTo>
                  <a:pt x="300055" y="588523"/>
                </a:lnTo>
                <a:lnTo>
                  <a:pt x="270190" y="571280"/>
                </a:lnTo>
                <a:lnTo>
                  <a:pt x="268569" y="572524"/>
                </a:lnTo>
                <a:cubicBezTo>
                  <a:pt x="241616" y="579746"/>
                  <a:pt x="214662" y="586968"/>
                  <a:pt x="187709" y="594191"/>
                </a:cubicBezTo>
                <a:cubicBezTo>
                  <a:pt x="177739" y="596862"/>
                  <a:pt x="167488" y="590944"/>
                  <a:pt x="164817" y="580974"/>
                </a:cubicBezTo>
                <a:cubicBezTo>
                  <a:pt x="162146" y="571002"/>
                  <a:pt x="168063" y="560753"/>
                  <a:pt x="178034" y="558081"/>
                </a:cubicBezTo>
                <a:lnTo>
                  <a:pt x="225363" y="545399"/>
                </a:lnTo>
                <a:lnTo>
                  <a:pt x="192626" y="526499"/>
                </a:lnTo>
                <a:lnTo>
                  <a:pt x="191005" y="527742"/>
                </a:lnTo>
                <a:cubicBezTo>
                  <a:pt x="164051" y="534964"/>
                  <a:pt x="137099" y="542187"/>
                  <a:pt x="110146" y="549409"/>
                </a:cubicBezTo>
                <a:cubicBezTo>
                  <a:pt x="100175" y="552080"/>
                  <a:pt x="89925" y="546162"/>
                  <a:pt x="87253" y="536192"/>
                </a:cubicBezTo>
                <a:cubicBezTo>
                  <a:pt x="84581" y="526220"/>
                  <a:pt x="90498" y="515971"/>
                  <a:pt x="100470" y="513299"/>
                </a:cubicBezTo>
                <a:lnTo>
                  <a:pt x="147798" y="500617"/>
                </a:lnTo>
                <a:lnTo>
                  <a:pt x="115061" y="481717"/>
                </a:lnTo>
                <a:lnTo>
                  <a:pt x="113440" y="482960"/>
                </a:lnTo>
                <a:cubicBezTo>
                  <a:pt x="86487" y="490182"/>
                  <a:pt x="59534" y="497405"/>
                  <a:pt x="32581" y="504627"/>
                </a:cubicBezTo>
                <a:cubicBezTo>
                  <a:pt x="22610" y="507298"/>
                  <a:pt x="12360" y="501380"/>
                  <a:pt x="9688" y="491410"/>
                </a:cubicBezTo>
                <a:cubicBezTo>
                  <a:pt x="7017" y="481439"/>
                  <a:pt x="12934" y="471190"/>
                  <a:pt x="22905" y="468517"/>
                </a:cubicBezTo>
                <a:lnTo>
                  <a:pt x="70234" y="455836"/>
                </a:lnTo>
                <a:lnTo>
                  <a:pt x="10729" y="421481"/>
                </a:lnTo>
                <a:cubicBezTo>
                  <a:pt x="1789" y="416319"/>
                  <a:pt x="-1274" y="404888"/>
                  <a:pt x="3887" y="395948"/>
                </a:cubicBezTo>
                <a:cubicBezTo>
                  <a:pt x="9049" y="387008"/>
                  <a:pt x="20481" y="383944"/>
                  <a:pt x="29421" y="389106"/>
                </a:cubicBezTo>
                <a:lnTo>
                  <a:pt x="88394" y="423154"/>
                </a:lnTo>
                <a:lnTo>
                  <a:pt x="75936" y="376664"/>
                </a:lnTo>
                <a:cubicBezTo>
                  <a:pt x="74600" y="371678"/>
                  <a:pt x="75411" y="366622"/>
                  <a:pt x="77803" y="362479"/>
                </a:cubicBezTo>
                <a:cubicBezTo>
                  <a:pt x="80195" y="358337"/>
                  <a:pt x="84167" y="355106"/>
                  <a:pt x="89153" y="353771"/>
                </a:cubicBezTo>
                <a:cubicBezTo>
                  <a:pt x="99124" y="351099"/>
                  <a:pt x="109374" y="357017"/>
                  <a:pt x="112045" y="366988"/>
                </a:cubicBezTo>
                <a:cubicBezTo>
                  <a:pt x="119268" y="393941"/>
                  <a:pt x="126490" y="420894"/>
                  <a:pt x="133712" y="447848"/>
                </a:cubicBezTo>
                <a:lnTo>
                  <a:pt x="133532" y="449214"/>
                </a:lnTo>
                <a:lnTo>
                  <a:pt x="165958" y="467936"/>
                </a:lnTo>
                <a:lnTo>
                  <a:pt x="153501" y="421446"/>
                </a:lnTo>
                <a:cubicBezTo>
                  <a:pt x="152165" y="416460"/>
                  <a:pt x="152976" y="411404"/>
                  <a:pt x="155368" y="407262"/>
                </a:cubicBezTo>
                <a:cubicBezTo>
                  <a:pt x="157760" y="403119"/>
                  <a:pt x="161732" y="399888"/>
                  <a:pt x="166718" y="398553"/>
                </a:cubicBezTo>
                <a:cubicBezTo>
                  <a:pt x="176689" y="395881"/>
                  <a:pt x="186939" y="401799"/>
                  <a:pt x="189610" y="411770"/>
                </a:cubicBezTo>
                <a:cubicBezTo>
                  <a:pt x="196832" y="438723"/>
                  <a:pt x="204053" y="465677"/>
                  <a:pt x="211276" y="492630"/>
                </a:cubicBezTo>
                <a:lnTo>
                  <a:pt x="211096" y="493996"/>
                </a:lnTo>
                <a:lnTo>
                  <a:pt x="243522" y="512718"/>
                </a:lnTo>
                <a:lnTo>
                  <a:pt x="231064" y="466227"/>
                </a:lnTo>
                <a:cubicBezTo>
                  <a:pt x="229728" y="461241"/>
                  <a:pt x="230540" y="456186"/>
                  <a:pt x="232931" y="452043"/>
                </a:cubicBezTo>
                <a:cubicBezTo>
                  <a:pt x="235323" y="447900"/>
                  <a:pt x="239296" y="444670"/>
                  <a:pt x="244281" y="443335"/>
                </a:cubicBezTo>
                <a:cubicBezTo>
                  <a:pt x="254253" y="440662"/>
                  <a:pt x="264503" y="446580"/>
                  <a:pt x="267174" y="456552"/>
                </a:cubicBezTo>
                <a:cubicBezTo>
                  <a:pt x="274396" y="483505"/>
                  <a:pt x="281618" y="510459"/>
                  <a:pt x="288840" y="537412"/>
                </a:cubicBezTo>
                <a:lnTo>
                  <a:pt x="288660" y="538778"/>
                </a:lnTo>
                <a:lnTo>
                  <a:pt x="315132" y="554062"/>
                </a:lnTo>
                <a:lnTo>
                  <a:pt x="356330" y="546022"/>
                </a:lnTo>
                <a:cubicBezTo>
                  <a:pt x="406982" y="529721"/>
                  <a:pt x="459606" y="506495"/>
                  <a:pt x="511596" y="476481"/>
                </a:cubicBezTo>
                <a:cubicBezTo>
                  <a:pt x="563580" y="446466"/>
                  <a:pt x="610009" y="412503"/>
                  <a:pt x="649450" y="376790"/>
                </a:cubicBezTo>
                <a:lnTo>
                  <a:pt x="673757" y="348868"/>
                </a:lnTo>
                <a:lnTo>
                  <a:pt x="673757" y="318291"/>
                </a:lnTo>
                <a:lnTo>
                  <a:pt x="671870" y="317509"/>
                </a:lnTo>
                <a:cubicBezTo>
                  <a:pt x="652139" y="297778"/>
                  <a:pt x="632407" y="278047"/>
                  <a:pt x="612676" y="258316"/>
                </a:cubicBezTo>
                <a:cubicBezTo>
                  <a:pt x="605377" y="251017"/>
                  <a:pt x="605377" y="239181"/>
                  <a:pt x="612676" y="231882"/>
                </a:cubicBezTo>
                <a:cubicBezTo>
                  <a:pt x="619976" y="224583"/>
                  <a:pt x="631810" y="224583"/>
                  <a:pt x="639110" y="231882"/>
                </a:cubicBezTo>
                <a:lnTo>
                  <a:pt x="673757" y="266529"/>
                </a:lnTo>
                <a:lnTo>
                  <a:pt x="673757" y="228728"/>
                </a:lnTo>
                <a:lnTo>
                  <a:pt x="671870" y="227946"/>
                </a:lnTo>
                <a:cubicBezTo>
                  <a:pt x="652139" y="208214"/>
                  <a:pt x="632407" y="188484"/>
                  <a:pt x="612676" y="168753"/>
                </a:cubicBezTo>
                <a:cubicBezTo>
                  <a:pt x="605377" y="161454"/>
                  <a:pt x="605377" y="149618"/>
                  <a:pt x="612676" y="142319"/>
                </a:cubicBezTo>
                <a:cubicBezTo>
                  <a:pt x="619976" y="135019"/>
                  <a:pt x="631810" y="135019"/>
                  <a:pt x="639110" y="142319"/>
                </a:cubicBezTo>
                <a:lnTo>
                  <a:pt x="673757" y="176965"/>
                </a:lnTo>
                <a:lnTo>
                  <a:pt x="673757" y="139164"/>
                </a:lnTo>
                <a:lnTo>
                  <a:pt x="671870" y="138382"/>
                </a:lnTo>
                <a:cubicBezTo>
                  <a:pt x="652139" y="118651"/>
                  <a:pt x="632407" y="98920"/>
                  <a:pt x="612676" y="79189"/>
                </a:cubicBezTo>
                <a:cubicBezTo>
                  <a:pt x="605377" y="71890"/>
                  <a:pt x="605377" y="60054"/>
                  <a:pt x="612676" y="52755"/>
                </a:cubicBezTo>
                <a:cubicBezTo>
                  <a:pt x="619975" y="45456"/>
                  <a:pt x="631810" y="45456"/>
                  <a:pt x="639110" y="52755"/>
                </a:cubicBezTo>
                <a:lnTo>
                  <a:pt x="673757" y="87402"/>
                </a:lnTo>
                <a:lnTo>
                  <a:pt x="673757" y="18692"/>
                </a:lnTo>
                <a:cubicBezTo>
                  <a:pt x="673757" y="8369"/>
                  <a:pt x="682125" y="0"/>
                  <a:pt x="692448" y="0"/>
                </a:cubicBezTo>
                <a:cubicBezTo>
                  <a:pt x="702771" y="0"/>
                  <a:pt x="711140" y="8369"/>
                  <a:pt x="711140" y="18692"/>
                </a:cubicBezTo>
                <a:lnTo>
                  <a:pt x="711140" y="86788"/>
                </a:lnTo>
                <a:lnTo>
                  <a:pt x="745173" y="52754"/>
                </a:lnTo>
                <a:cubicBezTo>
                  <a:pt x="748823" y="49104"/>
                  <a:pt x="753607" y="47279"/>
                  <a:pt x="758391" y="47279"/>
                </a:cubicBezTo>
                <a:cubicBezTo>
                  <a:pt x="763174" y="47279"/>
                  <a:pt x="767958" y="49104"/>
                  <a:pt x="771607" y="52754"/>
                </a:cubicBezTo>
                <a:cubicBezTo>
                  <a:pt x="775257" y="56404"/>
                  <a:pt x="777082" y="61187"/>
                  <a:pt x="777082" y="65971"/>
                </a:cubicBezTo>
                <a:cubicBezTo>
                  <a:pt x="777082" y="70755"/>
                  <a:pt x="775257" y="75539"/>
                  <a:pt x="771607" y="79188"/>
                </a:cubicBezTo>
                <a:cubicBezTo>
                  <a:pt x="751876" y="98919"/>
                  <a:pt x="732145" y="118650"/>
                  <a:pt x="712413" y="138382"/>
                </a:cubicBezTo>
                <a:lnTo>
                  <a:pt x="711140" y="138909"/>
                </a:lnTo>
                <a:lnTo>
                  <a:pt x="711140" y="176352"/>
                </a:lnTo>
                <a:lnTo>
                  <a:pt x="745173" y="142318"/>
                </a:lnTo>
                <a:cubicBezTo>
                  <a:pt x="748823" y="138668"/>
                  <a:pt x="753607" y="136843"/>
                  <a:pt x="758390" y="136843"/>
                </a:cubicBezTo>
                <a:cubicBezTo>
                  <a:pt x="763174" y="136843"/>
                  <a:pt x="767958" y="138668"/>
                  <a:pt x="771607" y="142318"/>
                </a:cubicBezTo>
                <a:cubicBezTo>
                  <a:pt x="778907" y="149617"/>
                  <a:pt x="778907" y="161453"/>
                  <a:pt x="771607" y="168752"/>
                </a:cubicBezTo>
                <a:cubicBezTo>
                  <a:pt x="751876" y="188483"/>
                  <a:pt x="732144" y="208213"/>
                  <a:pt x="712413" y="227945"/>
                </a:cubicBezTo>
                <a:lnTo>
                  <a:pt x="711140" y="228472"/>
                </a:lnTo>
                <a:lnTo>
                  <a:pt x="711140" y="265915"/>
                </a:lnTo>
                <a:lnTo>
                  <a:pt x="745173" y="231881"/>
                </a:lnTo>
                <a:cubicBezTo>
                  <a:pt x="748823" y="228231"/>
                  <a:pt x="753607" y="226406"/>
                  <a:pt x="758390" y="226406"/>
                </a:cubicBezTo>
                <a:cubicBezTo>
                  <a:pt x="763174" y="226406"/>
                  <a:pt x="767958" y="228231"/>
                  <a:pt x="771607" y="231881"/>
                </a:cubicBezTo>
                <a:cubicBezTo>
                  <a:pt x="778907" y="239180"/>
                  <a:pt x="778907" y="251016"/>
                  <a:pt x="771607" y="258315"/>
                </a:cubicBezTo>
                <a:cubicBezTo>
                  <a:pt x="751876" y="278046"/>
                  <a:pt x="732144" y="297777"/>
                  <a:pt x="712413" y="317509"/>
                </a:cubicBezTo>
                <a:lnTo>
                  <a:pt x="711140" y="318036"/>
                </a:lnTo>
                <a:lnTo>
                  <a:pt x="711140" y="345561"/>
                </a:lnTo>
                <a:lnTo>
                  <a:pt x="738326" y="376790"/>
                </a:lnTo>
                <a:cubicBezTo>
                  <a:pt x="777767" y="412505"/>
                  <a:pt x="824193" y="446466"/>
                  <a:pt x="876181" y="476481"/>
                </a:cubicBezTo>
                <a:cubicBezTo>
                  <a:pt x="928167" y="506495"/>
                  <a:pt x="980792" y="529723"/>
                  <a:pt x="1031443" y="546024"/>
                </a:cubicBezTo>
                <a:lnTo>
                  <a:pt x="1072016" y="553939"/>
                </a:lnTo>
                <a:lnTo>
                  <a:pt x="1094634" y="540880"/>
                </a:lnTo>
                <a:lnTo>
                  <a:pt x="1094368" y="538855"/>
                </a:lnTo>
                <a:cubicBezTo>
                  <a:pt x="1101591" y="511902"/>
                  <a:pt x="1108811" y="484948"/>
                  <a:pt x="1116033" y="457995"/>
                </a:cubicBezTo>
                <a:cubicBezTo>
                  <a:pt x="1118706" y="448024"/>
                  <a:pt x="1128955" y="442107"/>
                  <a:pt x="1138926" y="444778"/>
                </a:cubicBezTo>
                <a:cubicBezTo>
                  <a:pt x="1148897" y="447449"/>
                  <a:pt x="1154815" y="457699"/>
                  <a:pt x="1152143" y="467671"/>
                </a:cubicBezTo>
                <a:lnTo>
                  <a:pt x="1139461" y="514998"/>
                </a:lnTo>
                <a:lnTo>
                  <a:pt x="1172199" y="496098"/>
                </a:lnTo>
                <a:lnTo>
                  <a:pt x="1171932" y="494073"/>
                </a:lnTo>
                <a:cubicBezTo>
                  <a:pt x="1179154" y="467120"/>
                  <a:pt x="1186376" y="440166"/>
                  <a:pt x="1193598" y="413213"/>
                </a:cubicBezTo>
                <a:cubicBezTo>
                  <a:pt x="1196270" y="403243"/>
                  <a:pt x="1206520" y="397325"/>
                  <a:pt x="1216490" y="399996"/>
                </a:cubicBezTo>
                <a:cubicBezTo>
                  <a:pt x="1226461" y="402668"/>
                  <a:pt x="1232379" y="412917"/>
                  <a:pt x="1229707" y="422889"/>
                </a:cubicBezTo>
                <a:lnTo>
                  <a:pt x="1217025" y="470217"/>
                </a:lnTo>
                <a:lnTo>
                  <a:pt x="1249762" y="451317"/>
                </a:lnTo>
                <a:lnTo>
                  <a:pt x="1249496" y="449292"/>
                </a:lnTo>
                <a:cubicBezTo>
                  <a:pt x="1256719" y="422338"/>
                  <a:pt x="1263941" y="395384"/>
                  <a:pt x="1271162" y="368432"/>
                </a:cubicBezTo>
                <a:cubicBezTo>
                  <a:pt x="1273833" y="358461"/>
                  <a:pt x="1284084" y="352543"/>
                  <a:pt x="1294054" y="355215"/>
                </a:cubicBezTo>
                <a:cubicBezTo>
                  <a:pt x="1304026" y="357886"/>
                  <a:pt x="1309943" y="368135"/>
                  <a:pt x="1307271" y="378107"/>
                </a:cubicBezTo>
                <a:lnTo>
                  <a:pt x="1294590" y="425435"/>
                </a:lnTo>
                <a:lnTo>
                  <a:pt x="1354095" y="391080"/>
                </a:lnTo>
                <a:cubicBezTo>
                  <a:pt x="1358565" y="388500"/>
                  <a:pt x="1363658" y="387975"/>
                  <a:pt x="1368278" y="389213"/>
                </a:cubicBezTo>
                <a:cubicBezTo>
                  <a:pt x="1372899" y="390451"/>
                  <a:pt x="1377048" y="393452"/>
                  <a:pt x="1379628" y="397921"/>
                </a:cubicBezTo>
                <a:cubicBezTo>
                  <a:pt x="1382209" y="402392"/>
                  <a:pt x="1382733" y="407485"/>
                  <a:pt x="1381495" y="412105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0" name="フリーフォーム: 図形 99">
            <a:extLst>
              <a:ext uri="{FF2B5EF4-FFF2-40B4-BE49-F238E27FC236}">
                <a16:creationId xmlns:a16="http://schemas.microsoft.com/office/drawing/2014/main" id="{C8F20A08-CEEA-4663-9D42-58BF2F9ADCFF}"/>
              </a:ext>
            </a:extLst>
          </p:cNvPr>
          <p:cNvSpPr/>
          <p:nvPr/>
        </p:nvSpPr>
        <p:spPr>
          <a:xfrm>
            <a:off x="3848100" y="3982665"/>
            <a:ext cx="2209800" cy="2209798"/>
          </a:xfrm>
          <a:custGeom>
            <a:avLst/>
            <a:gdLst>
              <a:gd name="connsiteX0" fmla="*/ 562520 w 1347405"/>
              <a:gd name="connsiteY0" fmla="*/ 0 h 1347404"/>
              <a:gd name="connsiteX1" fmla="*/ 670518 w 1347405"/>
              <a:gd name="connsiteY1" fmla="*/ 107998 h 1347404"/>
              <a:gd name="connsiteX2" fmla="*/ 778515 w 1347405"/>
              <a:gd name="connsiteY2" fmla="*/ 0 h 1347404"/>
              <a:gd name="connsiteX3" fmla="*/ 778515 w 1347405"/>
              <a:gd name="connsiteY3" fmla="*/ 120528 h 1347404"/>
              <a:gd name="connsiteX4" fmla="*/ 678303 w 1347405"/>
              <a:gd name="connsiteY4" fmla="*/ 220740 h 1347404"/>
              <a:gd name="connsiteX5" fmla="*/ 678303 w 1347405"/>
              <a:gd name="connsiteY5" fmla="*/ 266537 h 1347404"/>
              <a:gd name="connsiteX6" fmla="*/ 755630 w 1347405"/>
              <a:gd name="connsiteY6" fmla="*/ 189210 h 1347404"/>
              <a:gd name="connsiteX7" fmla="*/ 755630 w 1347405"/>
              <a:gd name="connsiteY7" fmla="*/ 284198 h 1347404"/>
              <a:gd name="connsiteX8" fmla="*/ 678303 w 1347405"/>
              <a:gd name="connsiteY8" fmla="*/ 361524 h 1347404"/>
              <a:gd name="connsiteX9" fmla="*/ 678303 w 1347405"/>
              <a:gd name="connsiteY9" fmla="*/ 401911 h 1347404"/>
              <a:gd name="connsiteX10" fmla="*/ 731804 w 1347405"/>
              <a:gd name="connsiteY10" fmla="*/ 348410 h 1347404"/>
              <a:gd name="connsiteX11" fmla="*/ 731804 w 1347405"/>
              <a:gd name="connsiteY11" fmla="*/ 416807 h 1347404"/>
              <a:gd name="connsiteX12" fmla="*/ 678303 w 1347405"/>
              <a:gd name="connsiteY12" fmla="*/ 470308 h 1347404"/>
              <a:gd name="connsiteX13" fmla="*/ 678303 w 1347405"/>
              <a:gd name="connsiteY13" fmla="*/ 553333 h 1347404"/>
              <a:gd name="connsiteX14" fmla="*/ 696786 w 1347405"/>
              <a:gd name="connsiteY14" fmla="*/ 617973 h 1347404"/>
              <a:gd name="connsiteX15" fmla="*/ 735278 w 1347405"/>
              <a:gd name="connsiteY15" fmla="*/ 596599 h 1347404"/>
              <a:gd name="connsiteX16" fmla="*/ 782047 w 1347405"/>
              <a:gd name="connsiteY16" fmla="*/ 549829 h 1347404"/>
              <a:gd name="connsiteX17" fmla="*/ 782047 w 1347405"/>
              <a:gd name="connsiteY17" fmla="*/ 489582 h 1347404"/>
              <a:gd name="connsiteX18" fmla="*/ 820558 w 1347405"/>
              <a:gd name="connsiteY18" fmla="*/ 451071 h 1347404"/>
              <a:gd name="connsiteX19" fmla="*/ 820558 w 1347405"/>
              <a:gd name="connsiteY19" fmla="*/ 511319 h 1347404"/>
              <a:gd name="connsiteX20" fmla="*/ 843297 w 1347405"/>
              <a:gd name="connsiteY20" fmla="*/ 488579 h 1347404"/>
              <a:gd name="connsiteX21" fmla="*/ 843297 w 1347405"/>
              <a:gd name="connsiteY21" fmla="*/ 401502 h 1347404"/>
              <a:gd name="connsiteX22" fmla="*/ 896780 w 1347405"/>
              <a:gd name="connsiteY22" fmla="*/ 348019 h 1347404"/>
              <a:gd name="connsiteX23" fmla="*/ 896780 w 1347405"/>
              <a:gd name="connsiteY23" fmla="*/ 435097 h 1347404"/>
              <a:gd name="connsiteX24" fmla="*/ 922566 w 1347405"/>
              <a:gd name="connsiteY24" fmla="*/ 409311 h 1347404"/>
              <a:gd name="connsiteX25" fmla="*/ 922566 w 1347405"/>
              <a:gd name="connsiteY25" fmla="*/ 296462 h 1347404"/>
              <a:gd name="connsiteX26" fmla="*/ 990429 w 1347405"/>
              <a:gd name="connsiteY26" fmla="*/ 228599 h 1347404"/>
              <a:gd name="connsiteX27" fmla="*/ 990429 w 1347405"/>
              <a:gd name="connsiteY27" fmla="*/ 350215 h 1347404"/>
              <a:gd name="connsiteX28" fmla="*/ 1112044 w 1347405"/>
              <a:gd name="connsiteY28" fmla="*/ 350215 h 1347404"/>
              <a:gd name="connsiteX29" fmla="*/ 1044181 w 1347405"/>
              <a:gd name="connsiteY29" fmla="*/ 418078 h 1347404"/>
              <a:gd name="connsiteX30" fmla="*/ 931333 w 1347405"/>
              <a:gd name="connsiteY30" fmla="*/ 418078 h 1347404"/>
              <a:gd name="connsiteX31" fmla="*/ 905547 w 1347405"/>
              <a:gd name="connsiteY31" fmla="*/ 443864 h 1347404"/>
              <a:gd name="connsiteX32" fmla="*/ 992625 w 1347405"/>
              <a:gd name="connsiteY32" fmla="*/ 443864 h 1347404"/>
              <a:gd name="connsiteX33" fmla="*/ 939142 w 1347405"/>
              <a:gd name="connsiteY33" fmla="*/ 497347 h 1347404"/>
              <a:gd name="connsiteX34" fmla="*/ 852065 w 1347405"/>
              <a:gd name="connsiteY34" fmla="*/ 497346 h 1347404"/>
              <a:gd name="connsiteX35" fmla="*/ 829325 w 1347405"/>
              <a:gd name="connsiteY35" fmla="*/ 520086 h 1347404"/>
              <a:gd name="connsiteX36" fmla="*/ 889572 w 1347405"/>
              <a:gd name="connsiteY36" fmla="*/ 520086 h 1347404"/>
              <a:gd name="connsiteX37" fmla="*/ 851061 w 1347405"/>
              <a:gd name="connsiteY37" fmla="*/ 558597 h 1347404"/>
              <a:gd name="connsiteX38" fmla="*/ 790814 w 1347405"/>
              <a:gd name="connsiteY38" fmla="*/ 558597 h 1347404"/>
              <a:gd name="connsiteX39" fmla="*/ 767688 w 1347405"/>
              <a:gd name="connsiteY39" fmla="*/ 581723 h 1347404"/>
              <a:gd name="connsiteX40" fmla="*/ 729431 w 1347405"/>
              <a:gd name="connsiteY40" fmla="*/ 650618 h 1347404"/>
              <a:gd name="connsiteX41" fmla="*/ 782936 w 1347405"/>
              <a:gd name="connsiteY41" fmla="*/ 665917 h 1347404"/>
              <a:gd name="connsiteX42" fmla="*/ 877097 w 1347405"/>
              <a:gd name="connsiteY42" fmla="*/ 665917 h 1347404"/>
              <a:gd name="connsiteX43" fmla="*/ 930598 w 1347405"/>
              <a:gd name="connsiteY43" fmla="*/ 612416 h 1347404"/>
              <a:gd name="connsiteX44" fmla="*/ 998995 w 1347405"/>
              <a:gd name="connsiteY44" fmla="*/ 612416 h 1347404"/>
              <a:gd name="connsiteX45" fmla="*/ 945494 w 1347405"/>
              <a:gd name="connsiteY45" fmla="*/ 665917 h 1347404"/>
              <a:gd name="connsiteX46" fmla="*/ 985881 w 1347405"/>
              <a:gd name="connsiteY46" fmla="*/ 665917 h 1347404"/>
              <a:gd name="connsiteX47" fmla="*/ 1063207 w 1347405"/>
              <a:gd name="connsiteY47" fmla="*/ 588590 h 1347404"/>
              <a:gd name="connsiteX48" fmla="*/ 1158195 w 1347405"/>
              <a:gd name="connsiteY48" fmla="*/ 588590 h 1347404"/>
              <a:gd name="connsiteX49" fmla="*/ 1080868 w 1347405"/>
              <a:gd name="connsiteY49" fmla="*/ 665917 h 1347404"/>
              <a:gd name="connsiteX50" fmla="*/ 1126665 w 1347405"/>
              <a:gd name="connsiteY50" fmla="*/ 665917 h 1347404"/>
              <a:gd name="connsiteX51" fmla="*/ 1226877 w 1347405"/>
              <a:gd name="connsiteY51" fmla="*/ 565705 h 1347404"/>
              <a:gd name="connsiteX52" fmla="*/ 1347405 w 1347405"/>
              <a:gd name="connsiteY52" fmla="*/ 565705 h 1347404"/>
              <a:gd name="connsiteX53" fmla="*/ 1239407 w 1347405"/>
              <a:gd name="connsiteY53" fmla="*/ 673703 h 1347404"/>
              <a:gd name="connsiteX54" fmla="*/ 1347405 w 1347405"/>
              <a:gd name="connsiteY54" fmla="*/ 781700 h 1347404"/>
              <a:gd name="connsiteX55" fmla="*/ 1226877 w 1347405"/>
              <a:gd name="connsiteY55" fmla="*/ 781700 h 1347404"/>
              <a:gd name="connsiteX56" fmla="*/ 1126665 w 1347405"/>
              <a:gd name="connsiteY56" fmla="*/ 681488 h 1347404"/>
              <a:gd name="connsiteX57" fmla="*/ 1080868 w 1347405"/>
              <a:gd name="connsiteY57" fmla="*/ 681488 h 1347404"/>
              <a:gd name="connsiteX58" fmla="*/ 1158195 w 1347405"/>
              <a:gd name="connsiteY58" fmla="*/ 758815 h 1347404"/>
              <a:gd name="connsiteX59" fmla="*/ 1063207 w 1347405"/>
              <a:gd name="connsiteY59" fmla="*/ 758815 h 1347404"/>
              <a:gd name="connsiteX60" fmla="*/ 985881 w 1347405"/>
              <a:gd name="connsiteY60" fmla="*/ 681488 h 1347404"/>
              <a:gd name="connsiteX61" fmla="*/ 945494 w 1347405"/>
              <a:gd name="connsiteY61" fmla="*/ 681488 h 1347404"/>
              <a:gd name="connsiteX62" fmla="*/ 998995 w 1347405"/>
              <a:gd name="connsiteY62" fmla="*/ 734989 h 1347404"/>
              <a:gd name="connsiteX63" fmla="*/ 930598 w 1347405"/>
              <a:gd name="connsiteY63" fmla="*/ 734989 h 1347404"/>
              <a:gd name="connsiteX64" fmla="*/ 877097 w 1347405"/>
              <a:gd name="connsiteY64" fmla="*/ 681488 h 1347404"/>
              <a:gd name="connsiteX65" fmla="*/ 782932 w 1347405"/>
              <a:gd name="connsiteY65" fmla="*/ 681488 h 1347404"/>
              <a:gd name="connsiteX66" fmla="*/ 729431 w 1347405"/>
              <a:gd name="connsiteY66" fmla="*/ 696786 h 1347404"/>
              <a:gd name="connsiteX67" fmla="*/ 755282 w 1347405"/>
              <a:gd name="connsiteY67" fmla="*/ 743340 h 1347404"/>
              <a:gd name="connsiteX68" fmla="*/ 792607 w 1347405"/>
              <a:gd name="connsiteY68" fmla="*/ 780665 h 1347404"/>
              <a:gd name="connsiteX69" fmla="*/ 852855 w 1347405"/>
              <a:gd name="connsiteY69" fmla="*/ 780665 h 1347404"/>
              <a:gd name="connsiteX70" fmla="*/ 891366 w 1347405"/>
              <a:gd name="connsiteY70" fmla="*/ 819176 h 1347404"/>
              <a:gd name="connsiteX71" fmla="*/ 831118 w 1347405"/>
              <a:gd name="connsiteY71" fmla="*/ 819176 h 1347404"/>
              <a:gd name="connsiteX72" fmla="*/ 853858 w 1347405"/>
              <a:gd name="connsiteY72" fmla="*/ 841915 h 1347404"/>
              <a:gd name="connsiteX73" fmla="*/ 940935 w 1347405"/>
              <a:gd name="connsiteY73" fmla="*/ 841915 h 1347404"/>
              <a:gd name="connsiteX74" fmla="*/ 994418 w 1347405"/>
              <a:gd name="connsiteY74" fmla="*/ 895398 h 1347404"/>
              <a:gd name="connsiteX75" fmla="*/ 907341 w 1347405"/>
              <a:gd name="connsiteY75" fmla="*/ 895398 h 1347404"/>
              <a:gd name="connsiteX76" fmla="*/ 933126 w 1347405"/>
              <a:gd name="connsiteY76" fmla="*/ 921184 h 1347404"/>
              <a:gd name="connsiteX77" fmla="*/ 1045975 w 1347405"/>
              <a:gd name="connsiteY77" fmla="*/ 921184 h 1347404"/>
              <a:gd name="connsiteX78" fmla="*/ 1113838 w 1347405"/>
              <a:gd name="connsiteY78" fmla="*/ 989047 h 1347404"/>
              <a:gd name="connsiteX79" fmla="*/ 992222 w 1347405"/>
              <a:gd name="connsiteY79" fmla="*/ 989047 h 1347404"/>
              <a:gd name="connsiteX80" fmla="*/ 992222 w 1347405"/>
              <a:gd name="connsiteY80" fmla="*/ 1110663 h 1347404"/>
              <a:gd name="connsiteX81" fmla="*/ 924359 w 1347405"/>
              <a:gd name="connsiteY81" fmla="*/ 1042799 h 1347404"/>
              <a:gd name="connsiteX82" fmla="*/ 924359 w 1347405"/>
              <a:gd name="connsiteY82" fmla="*/ 929951 h 1347404"/>
              <a:gd name="connsiteX83" fmla="*/ 898573 w 1347405"/>
              <a:gd name="connsiteY83" fmla="*/ 904165 h 1347404"/>
              <a:gd name="connsiteX84" fmla="*/ 898573 w 1347405"/>
              <a:gd name="connsiteY84" fmla="*/ 991243 h 1347404"/>
              <a:gd name="connsiteX85" fmla="*/ 845090 w 1347405"/>
              <a:gd name="connsiteY85" fmla="*/ 937760 h 1347404"/>
              <a:gd name="connsiteX86" fmla="*/ 845091 w 1347405"/>
              <a:gd name="connsiteY86" fmla="*/ 850683 h 1347404"/>
              <a:gd name="connsiteX87" fmla="*/ 822351 w 1347405"/>
              <a:gd name="connsiteY87" fmla="*/ 827943 h 1347404"/>
              <a:gd name="connsiteX88" fmla="*/ 822351 w 1347405"/>
              <a:gd name="connsiteY88" fmla="*/ 888190 h 1347404"/>
              <a:gd name="connsiteX89" fmla="*/ 783840 w 1347405"/>
              <a:gd name="connsiteY89" fmla="*/ 849679 h 1347404"/>
              <a:gd name="connsiteX90" fmla="*/ 783840 w 1347405"/>
              <a:gd name="connsiteY90" fmla="*/ 789432 h 1347404"/>
              <a:gd name="connsiteX91" fmla="*/ 757620 w 1347405"/>
              <a:gd name="connsiteY91" fmla="*/ 763211 h 1347404"/>
              <a:gd name="connsiteX92" fmla="*/ 696786 w 1347405"/>
              <a:gd name="connsiteY92" fmla="*/ 729431 h 1347404"/>
              <a:gd name="connsiteX93" fmla="*/ 678303 w 1347405"/>
              <a:gd name="connsiteY93" fmla="*/ 794071 h 1347404"/>
              <a:gd name="connsiteX94" fmla="*/ 678303 w 1347405"/>
              <a:gd name="connsiteY94" fmla="*/ 877096 h 1347404"/>
              <a:gd name="connsiteX95" fmla="*/ 731804 w 1347405"/>
              <a:gd name="connsiteY95" fmla="*/ 930597 h 1347404"/>
              <a:gd name="connsiteX96" fmla="*/ 731804 w 1347405"/>
              <a:gd name="connsiteY96" fmla="*/ 998994 h 1347404"/>
              <a:gd name="connsiteX97" fmla="*/ 678303 w 1347405"/>
              <a:gd name="connsiteY97" fmla="*/ 945493 h 1347404"/>
              <a:gd name="connsiteX98" fmla="*/ 678303 w 1347405"/>
              <a:gd name="connsiteY98" fmla="*/ 985880 h 1347404"/>
              <a:gd name="connsiteX99" fmla="*/ 755630 w 1347405"/>
              <a:gd name="connsiteY99" fmla="*/ 1063206 h 1347404"/>
              <a:gd name="connsiteX100" fmla="*/ 755630 w 1347405"/>
              <a:gd name="connsiteY100" fmla="*/ 1158194 h 1347404"/>
              <a:gd name="connsiteX101" fmla="*/ 678303 w 1347405"/>
              <a:gd name="connsiteY101" fmla="*/ 1080867 h 1347404"/>
              <a:gd name="connsiteX102" fmla="*/ 678303 w 1347405"/>
              <a:gd name="connsiteY102" fmla="*/ 1126665 h 1347404"/>
              <a:gd name="connsiteX103" fmla="*/ 778515 w 1347405"/>
              <a:gd name="connsiteY103" fmla="*/ 1226876 h 1347404"/>
              <a:gd name="connsiteX104" fmla="*/ 778515 w 1347405"/>
              <a:gd name="connsiteY104" fmla="*/ 1347404 h 1347404"/>
              <a:gd name="connsiteX105" fmla="*/ 670518 w 1347405"/>
              <a:gd name="connsiteY105" fmla="*/ 1239406 h 1347404"/>
              <a:gd name="connsiteX106" fmla="*/ 562520 w 1347405"/>
              <a:gd name="connsiteY106" fmla="*/ 1347404 h 1347404"/>
              <a:gd name="connsiteX107" fmla="*/ 562520 w 1347405"/>
              <a:gd name="connsiteY107" fmla="*/ 1226876 h 1347404"/>
              <a:gd name="connsiteX108" fmla="*/ 662732 w 1347405"/>
              <a:gd name="connsiteY108" fmla="*/ 1126665 h 1347404"/>
              <a:gd name="connsiteX109" fmla="*/ 662732 w 1347405"/>
              <a:gd name="connsiteY109" fmla="*/ 1080867 h 1347404"/>
              <a:gd name="connsiteX110" fmla="*/ 585405 w 1347405"/>
              <a:gd name="connsiteY110" fmla="*/ 1158194 h 1347404"/>
              <a:gd name="connsiteX111" fmla="*/ 585405 w 1347405"/>
              <a:gd name="connsiteY111" fmla="*/ 1063206 h 1347404"/>
              <a:gd name="connsiteX112" fmla="*/ 662732 w 1347405"/>
              <a:gd name="connsiteY112" fmla="*/ 985880 h 1347404"/>
              <a:gd name="connsiteX113" fmla="*/ 662732 w 1347405"/>
              <a:gd name="connsiteY113" fmla="*/ 945493 h 1347404"/>
              <a:gd name="connsiteX114" fmla="*/ 609231 w 1347405"/>
              <a:gd name="connsiteY114" fmla="*/ 998994 h 1347404"/>
              <a:gd name="connsiteX115" fmla="*/ 609231 w 1347405"/>
              <a:gd name="connsiteY115" fmla="*/ 930597 h 1347404"/>
              <a:gd name="connsiteX116" fmla="*/ 662732 w 1347405"/>
              <a:gd name="connsiteY116" fmla="*/ 877096 h 1347404"/>
              <a:gd name="connsiteX117" fmla="*/ 662732 w 1347405"/>
              <a:gd name="connsiteY117" fmla="*/ 771797 h 1347404"/>
              <a:gd name="connsiteX118" fmla="*/ 650618 w 1347405"/>
              <a:gd name="connsiteY118" fmla="*/ 729431 h 1347404"/>
              <a:gd name="connsiteX119" fmla="*/ 581723 w 1347405"/>
              <a:gd name="connsiteY119" fmla="*/ 767688 h 1347404"/>
              <a:gd name="connsiteX120" fmla="*/ 561773 w 1347405"/>
              <a:gd name="connsiteY120" fmla="*/ 787638 h 1347404"/>
              <a:gd name="connsiteX121" fmla="*/ 561773 w 1347405"/>
              <a:gd name="connsiteY121" fmla="*/ 847885 h 1347404"/>
              <a:gd name="connsiteX122" fmla="*/ 523262 w 1347405"/>
              <a:gd name="connsiteY122" fmla="*/ 886396 h 1347404"/>
              <a:gd name="connsiteX123" fmla="*/ 523262 w 1347405"/>
              <a:gd name="connsiteY123" fmla="*/ 826149 h 1347404"/>
              <a:gd name="connsiteX124" fmla="*/ 500522 w 1347405"/>
              <a:gd name="connsiteY124" fmla="*/ 848889 h 1347404"/>
              <a:gd name="connsiteX125" fmla="*/ 500523 w 1347405"/>
              <a:gd name="connsiteY125" fmla="*/ 935966 h 1347404"/>
              <a:gd name="connsiteX126" fmla="*/ 447040 w 1347405"/>
              <a:gd name="connsiteY126" fmla="*/ 989449 h 1347404"/>
              <a:gd name="connsiteX127" fmla="*/ 447040 w 1347405"/>
              <a:gd name="connsiteY127" fmla="*/ 902371 h 1347404"/>
              <a:gd name="connsiteX128" fmla="*/ 421253 w 1347405"/>
              <a:gd name="connsiteY128" fmla="*/ 928157 h 1347404"/>
              <a:gd name="connsiteX129" fmla="*/ 421254 w 1347405"/>
              <a:gd name="connsiteY129" fmla="*/ 1041005 h 1347404"/>
              <a:gd name="connsiteX130" fmla="*/ 353391 w 1347405"/>
              <a:gd name="connsiteY130" fmla="*/ 1108868 h 1347404"/>
              <a:gd name="connsiteX131" fmla="*/ 353391 w 1347405"/>
              <a:gd name="connsiteY131" fmla="*/ 987253 h 1347404"/>
              <a:gd name="connsiteX132" fmla="*/ 231775 w 1347405"/>
              <a:gd name="connsiteY132" fmla="*/ 987253 h 1347404"/>
              <a:gd name="connsiteX133" fmla="*/ 299638 w 1347405"/>
              <a:gd name="connsiteY133" fmla="*/ 919390 h 1347404"/>
              <a:gd name="connsiteX134" fmla="*/ 412486 w 1347405"/>
              <a:gd name="connsiteY134" fmla="*/ 919390 h 1347404"/>
              <a:gd name="connsiteX135" fmla="*/ 438273 w 1347405"/>
              <a:gd name="connsiteY135" fmla="*/ 893604 h 1347404"/>
              <a:gd name="connsiteX136" fmla="*/ 351195 w 1347405"/>
              <a:gd name="connsiteY136" fmla="*/ 893604 h 1347404"/>
              <a:gd name="connsiteX137" fmla="*/ 404678 w 1347405"/>
              <a:gd name="connsiteY137" fmla="*/ 840121 h 1347404"/>
              <a:gd name="connsiteX138" fmla="*/ 491755 w 1347405"/>
              <a:gd name="connsiteY138" fmla="*/ 840121 h 1347404"/>
              <a:gd name="connsiteX139" fmla="*/ 514495 w 1347405"/>
              <a:gd name="connsiteY139" fmla="*/ 817382 h 1347404"/>
              <a:gd name="connsiteX140" fmla="*/ 454247 w 1347405"/>
              <a:gd name="connsiteY140" fmla="*/ 817382 h 1347404"/>
              <a:gd name="connsiteX141" fmla="*/ 492758 w 1347405"/>
              <a:gd name="connsiteY141" fmla="*/ 778871 h 1347404"/>
              <a:gd name="connsiteX142" fmla="*/ 553006 w 1347405"/>
              <a:gd name="connsiteY142" fmla="*/ 778871 h 1347404"/>
              <a:gd name="connsiteX143" fmla="*/ 596599 w 1347405"/>
              <a:gd name="connsiteY143" fmla="*/ 735278 h 1347404"/>
              <a:gd name="connsiteX144" fmla="*/ 617973 w 1347405"/>
              <a:gd name="connsiteY144" fmla="*/ 696786 h 1347404"/>
              <a:gd name="connsiteX145" fmla="*/ 564472 w 1347405"/>
              <a:gd name="connsiteY145" fmla="*/ 681488 h 1347404"/>
              <a:gd name="connsiteX146" fmla="*/ 470308 w 1347405"/>
              <a:gd name="connsiteY146" fmla="*/ 681488 h 1347404"/>
              <a:gd name="connsiteX147" fmla="*/ 416807 w 1347405"/>
              <a:gd name="connsiteY147" fmla="*/ 734989 h 1347404"/>
              <a:gd name="connsiteX148" fmla="*/ 348410 w 1347405"/>
              <a:gd name="connsiteY148" fmla="*/ 734989 h 1347404"/>
              <a:gd name="connsiteX149" fmla="*/ 401911 w 1347405"/>
              <a:gd name="connsiteY149" fmla="*/ 681488 h 1347404"/>
              <a:gd name="connsiteX150" fmla="*/ 361524 w 1347405"/>
              <a:gd name="connsiteY150" fmla="*/ 681488 h 1347404"/>
              <a:gd name="connsiteX151" fmla="*/ 284198 w 1347405"/>
              <a:gd name="connsiteY151" fmla="*/ 758815 h 1347404"/>
              <a:gd name="connsiteX152" fmla="*/ 189210 w 1347405"/>
              <a:gd name="connsiteY152" fmla="*/ 758815 h 1347404"/>
              <a:gd name="connsiteX153" fmla="*/ 266537 w 1347405"/>
              <a:gd name="connsiteY153" fmla="*/ 681488 h 1347404"/>
              <a:gd name="connsiteX154" fmla="*/ 220739 w 1347405"/>
              <a:gd name="connsiteY154" fmla="*/ 681488 h 1347404"/>
              <a:gd name="connsiteX155" fmla="*/ 120528 w 1347405"/>
              <a:gd name="connsiteY155" fmla="*/ 781700 h 1347404"/>
              <a:gd name="connsiteX156" fmla="*/ 0 w 1347405"/>
              <a:gd name="connsiteY156" fmla="*/ 781700 h 1347404"/>
              <a:gd name="connsiteX157" fmla="*/ 107998 w 1347405"/>
              <a:gd name="connsiteY157" fmla="*/ 673703 h 1347404"/>
              <a:gd name="connsiteX158" fmla="*/ 0 w 1347405"/>
              <a:gd name="connsiteY158" fmla="*/ 565705 h 1347404"/>
              <a:gd name="connsiteX159" fmla="*/ 120528 w 1347405"/>
              <a:gd name="connsiteY159" fmla="*/ 565705 h 1347404"/>
              <a:gd name="connsiteX160" fmla="*/ 220739 w 1347405"/>
              <a:gd name="connsiteY160" fmla="*/ 665917 h 1347404"/>
              <a:gd name="connsiteX161" fmla="*/ 266537 w 1347405"/>
              <a:gd name="connsiteY161" fmla="*/ 665917 h 1347404"/>
              <a:gd name="connsiteX162" fmla="*/ 189210 w 1347405"/>
              <a:gd name="connsiteY162" fmla="*/ 588590 h 1347404"/>
              <a:gd name="connsiteX163" fmla="*/ 284198 w 1347405"/>
              <a:gd name="connsiteY163" fmla="*/ 588590 h 1347404"/>
              <a:gd name="connsiteX164" fmla="*/ 361524 w 1347405"/>
              <a:gd name="connsiteY164" fmla="*/ 665917 h 1347404"/>
              <a:gd name="connsiteX165" fmla="*/ 401911 w 1347405"/>
              <a:gd name="connsiteY165" fmla="*/ 665917 h 1347404"/>
              <a:gd name="connsiteX166" fmla="*/ 348410 w 1347405"/>
              <a:gd name="connsiteY166" fmla="*/ 612416 h 1347404"/>
              <a:gd name="connsiteX167" fmla="*/ 416807 w 1347405"/>
              <a:gd name="connsiteY167" fmla="*/ 612416 h 1347404"/>
              <a:gd name="connsiteX168" fmla="*/ 470308 w 1347405"/>
              <a:gd name="connsiteY168" fmla="*/ 665917 h 1347404"/>
              <a:gd name="connsiteX169" fmla="*/ 564468 w 1347405"/>
              <a:gd name="connsiteY169" fmla="*/ 665917 h 1347404"/>
              <a:gd name="connsiteX170" fmla="*/ 617973 w 1347405"/>
              <a:gd name="connsiteY170" fmla="*/ 650618 h 1347404"/>
              <a:gd name="connsiteX171" fmla="*/ 584193 w 1347405"/>
              <a:gd name="connsiteY171" fmla="*/ 589785 h 1347404"/>
              <a:gd name="connsiteX172" fmla="*/ 554798 w 1347405"/>
              <a:gd name="connsiteY172" fmla="*/ 560390 h 1347404"/>
              <a:gd name="connsiteX173" fmla="*/ 494551 w 1347405"/>
              <a:gd name="connsiteY173" fmla="*/ 560390 h 1347404"/>
              <a:gd name="connsiteX174" fmla="*/ 456040 w 1347405"/>
              <a:gd name="connsiteY174" fmla="*/ 521879 h 1347404"/>
              <a:gd name="connsiteX175" fmla="*/ 516287 w 1347405"/>
              <a:gd name="connsiteY175" fmla="*/ 521879 h 1347404"/>
              <a:gd name="connsiteX176" fmla="*/ 493547 w 1347405"/>
              <a:gd name="connsiteY176" fmla="*/ 499139 h 1347404"/>
              <a:gd name="connsiteX177" fmla="*/ 406470 w 1347405"/>
              <a:gd name="connsiteY177" fmla="*/ 499140 h 1347404"/>
              <a:gd name="connsiteX178" fmla="*/ 352987 w 1347405"/>
              <a:gd name="connsiteY178" fmla="*/ 445657 h 1347404"/>
              <a:gd name="connsiteX179" fmla="*/ 440065 w 1347405"/>
              <a:gd name="connsiteY179" fmla="*/ 445657 h 1347404"/>
              <a:gd name="connsiteX180" fmla="*/ 414279 w 1347405"/>
              <a:gd name="connsiteY180" fmla="*/ 419870 h 1347404"/>
              <a:gd name="connsiteX181" fmla="*/ 301431 w 1347405"/>
              <a:gd name="connsiteY181" fmla="*/ 419871 h 1347404"/>
              <a:gd name="connsiteX182" fmla="*/ 233568 w 1347405"/>
              <a:gd name="connsiteY182" fmla="*/ 352008 h 1347404"/>
              <a:gd name="connsiteX183" fmla="*/ 355183 w 1347405"/>
              <a:gd name="connsiteY183" fmla="*/ 352008 h 1347404"/>
              <a:gd name="connsiteX184" fmla="*/ 355183 w 1347405"/>
              <a:gd name="connsiteY184" fmla="*/ 230392 h 1347404"/>
              <a:gd name="connsiteX185" fmla="*/ 423046 w 1347405"/>
              <a:gd name="connsiteY185" fmla="*/ 298255 h 1347404"/>
              <a:gd name="connsiteX186" fmla="*/ 423046 w 1347405"/>
              <a:gd name="connsiteY186" fmla="*/ 411103 h 1347404"/>
              <a:gd name="connsiteX187" fmla="*/ 448832 w 1347405"/>
              <a:gd name="connsiteY187" fmla="*/ 436890 h 1347404"/>
              <a:gd name="connsiteX188" fmla="*/ 448832 w 1347405"/>
              <a:gd name="connsiteY188" fmla="*/ 349812 h 1347404"/>
              <a:gd name="connsiteX189" fmla="*/ 502315 w 1347405"/>
              <a:gd name="connsiteY189" fmla="*/ 403295 h 1347404"/>
              <a:gd name="connsiteX190" fmla="*/ 502315 w 1347405"/>
              <a:gd name="connsiteY190" fmla="*/ 490372 h 1347404"/>
              <a:gd name="connsiteX191" fmla="*/ 525055 w 1347405"/>
              <a:gd name="connsiteY191" fmla="*/ 513112 h 1347404"/>
              <a:gd name="connsiteX192" fmla="*/ 525055 w 1347405"/>
              <a:gd name="connsiteY192" fmla="*/ 452865 h 1347404"/>
              <a:gd name="connsiteX193" fmla="*/ 563565 w 1347405"/>
              <a:gd name="connsiteY193" fmla="*/ 491375 h 1347404"/>
              <a:gd name="connsiteX194" fmla="*/ 563565 w 1347405"/>
              <a:gd name="connsiteY194" fmla="*/ 551623 h 1347404"/>
              <a:gd name="connsiteX195" fmla="*/ 604065 w 1347405"/>
              <a:gd name="connsiteY195" fmla="*/ 592122 h 1347404"/>
              <a:gd name="connsiteX196" fmla="*/ 650618 w 1347405"/>
              <a:gd name="connsiteY196" fmla="*/ 617973 h 1347404"/>
              <a:gd name="connsiteX197" fmla="*/ 662732 w 1347405"/>
              <a:gd name="connsiteY197" fmla="*/ 575607 h 1347404"/>
              <a:gd name="connsiteX198" fmla="*/ 662732 w 1347405"/>
              <a:gd name="connsiteY198" fmla="*/ 470308 h 1347404"/>
              <a:gd name="connsiteX199" fmla="*/ 609231 w 1347405"/>
              <a:gd name="connsiteY199" fmla="*/ 416807 h 1347404"/>
              <a:gd name="connsiteX200" fmla="*/ 609231 w 1347405"/>
              <a:gd name="connsiteY200" fmla="*/ 348410 h 1347404"/>
              <a:gd name="connsiteX201" fmla="*/ 662732 w 1347405"/>
              <a:gd name="connsiteY201" fmla="*/ 401911 h 1347404"/>
              <a:gd name="connsiteX202" fmla="*/ 662732 w 1347405"/>
              <a:gd name="connsiteY202" fmla="*/ 361524 h 1347404"/>
              <a:gd name="connsiteX203" fmla="*/ 585405 w 1347405"/>
              <a:gd name="connsiteY203" fmla="*/ 284198 h 1347404"/>
              <a:gd name="connsiteX204" fmla="*/ 585405 w 1347405"/>
              <a:gd name="connsiteY204" fmla="*/ 189210 h 1347404"/>
              <a:gd name="connsiteX205" fmla="*/ 662732 w 1347405"/>
              <a:gd name="connsiteY205" fmla="*/ 266537 h 1347404"/>
              <a:gd name="connsiteX206" fmla="*/ 662732 w 1347405"/>
              <a:gd name="connsiteY206" fmla="*/ 220740 h 1347404"/>
              <a:gd name="connsiteX207" fmla="*/ 562520 w 1347405"/>
              <a:gd name="connsiteY207" fmla="*/ 120528 h 1347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</a:cxnLst>
            <a:rect l="l" t="t" r="r" b="b"/>
            <a:pathLst>
              <a:path w="1347405" h="1347404">
                <a:moveTo>
                  <a:pt x="562520" y="0"/>
                </a:moveTo>
                <a:lnTo>
                  <a:pt x="670518" y="107998"/>
                </a:lnTo>
                <a:lnTo>
                  <a:pt x="778515" y="0"/>
                </a:lnTo>
                <a:lnTo>
                  <a:pt x="778515" y="120528"/>
                </a:lnTo>
                <a:lnTo>
                  <a:pt x="678303" y="220740"/>
                </a:lnTo>
                <a:lnTo>
                  <a:pt x="678303" y="266537"/>
                </a:lnTo>
                <a:lnTo>
                  <a:pt x="755630" y="189210"/>
                </a:lnTo>
                <a:lnTo>
                  <a:pt x="755630" y="284198"/>
                </a:lnTo>
                <a:lnTo>
                  <a:pt x="678303" y="361524"/>
                </a:lnTo>
                <a:lnTo>
                  <a:pt x="678303" y="401911"/>
                </a:lnTo>
                <a:lnTo>
                  <a:pt x="731804" y="348410"/>
                </a:lnTo>
                <a:lnTo>
                  <a:pt x="731804" y="416807"/>
                </a:lnTo>
                <a:lnTo>
                  <a:pt x="678303" y="470308"/>
                </a:lnTo>
                <a:lnTo>
                  <a:pt x="678303" y="553333"/>
                </a:lnTo>
                <a:lnTo>
                  <a:pt x="696786" y="617973"/>
                </a:lnTo>
                <a:lnTo>
                  <a:pt x="735278" y="596599"/>
                </a:lnTo>
                <a:lnTo>
                  <a:pt x="782047" y="549829"/>
                </a:lnTo>
                <a:lnTo>
                  <a:pt x="782047" y="489582"/>
                </a:lnTo>
                <a:lnTo>
                  <a:pt x="820558" y="451071"/>
                </a:lnTo>
                <a:lnTo>
                  <a:pt x="820558" y="511319"/>
                </a:lnTo>
                <a:lnTo>
                  <a:pt x="843297" y="488579"/>
                </a:lnTo>
                <a:lnTo>
                  <a:pt x="843297" y="401502"/>
                </a:lnTo>
                <a:lnTo>
                  <a:pt x="896780" y="348019"/>
                </a:lnTo>
                <a:lnTo>
                  <a:pt x="896780" y="435097"/>
                </a:lnTo>
                <a:lnTo>
                  <a:pt x="922566" y="409311"/>
                </a:lnTo>
                <a:lnTo>
                  <a:pt x="922566" y="296462"/>
                </a:lnTo>
                <a:lnTo>
                  <a:pt x="990429" y="228599"/>
                </a:lnTo>
                <a:lnTo>
                  <a:pt x="990429" y="350215"/>
                </a:lnTo>
                <a:lnTo>
                  <a:pt x="1112044" y="350215"/>
                </a:lnTo>
                <a:lnTo>
                  <a:pt x="1044181" y="418078"/>
                </a:lnTo>
                <a:lnTo>
                  <a:pt x="931333" y="418078"/>
                </a:lnTo>
                <a:lnTo>
                  <a:pt x="905547" y="443864"/>
                </a:lnTo>
                <a:lnTo>
                  <a:pt x="992625" y="443864"/>
                </a:lnTo>
                <a:lnTo>
                  <a:pt x="939142" y="497347"/>
                </a:lnTo>
                <a:lnTo>
                  <a:pt x="852065" y="497346"/>
                </a:lnTo>
                <a:lnTo>
                  <a:pt x="829325" y="520086"/>
                </a:lnTo>
                <a:lnTo>
                  <a:pt x="889572" y="520086"/>
                </a:lnTo>
                <a:lnTo>
                  <a:pt x="851061" y="558597"/>
                </a:lnTo>
                <a:lnTo>
                  <a:pt x="790814" y="558597"/>
                </a:lnTo>
                <a:lnTo>
                  <a:pt x="767688" y="581723"/>
                </a:lnTo>
                <a:lnTo>
                  <a:pt x="729431" y="650618"/>
                </a:lnTo>
                <a:lnTo>
                  <a:pt x="782936" y="665917"/>
                </a:lnTo>
                <a:lnTo>
                  <a:pt x="877097" y="665917"/>
                </a:lnTo>
                <a:lnTo>
                  <a:pt x="930598" y="612416"/>
                </a:lnTo>
                <a:lnTo>
                  <a:pt x="998995" y="612416"/>
                </a:lnTo>
                <a:lnTo>
                  <a:pt x="945494" y="665917"/>
                </a:lnTo>
                <a:lnTo>
                  <a:pt x="985881" y="665917"/>
                </a:lnTo>
                <a:lnTo>
                  <a:pt x="1063207" y="588590"/>
                </a:lnTo>
                <a:lnTo>
                  <a:pt x="1158195" y="588590"/>
                </a:lnTo>
                <a:lnTo>
                  <a:pt x="1080868" y="665917"/>
                </a:lnTo>
                <a:lnTo>
                  <a:pt x="1126665" y="665917"/>
                </a:lnTo>
                <a:lnTo>
                  <a:pt x="1226877" y="565705"/>
                </a:lnTo>
                <a:lnTo>
                  <a:pt x="1347405" y="565705"/>
                </a:lnTo>
                <a:lnTo>
                  <a:pt x="1239407" y="673703"/>
                </a:lnTo>
                <a:lnTo>
                  <a:pt x="1347405" y="781700"/>
                </a:lnTo>
                <a:lnTo>
                  <a:pt x="1226877" y="781700"/>
                </a:lnTo>
                <a:lnTo>
                  <a:pt x="1126665" y="681488"/>
                </a:lnTo>
                <a:lnTo>
                  <a:pt x="1080868" y="681488"/>
                </a:lnTo>
                <a:lnTo>
                  <a:pt x="1158195" y="758815"/>
                </a:lnTo>
                <a:lnTo>
                  <a:pt x="1063207" y="758815"/>
                </a:lnTo>
                <a:lnTo>
                  <a:pt x="985881" y="681488"/>
                </a:lnTo>
                <a:lnTo>
                  <a:pt x="945494" y="681488"/>
                </a:lnTo>
                <a:lnTo>
                  <a:pt x="998995" y="734989"/>
                </a:lnTo>
                <a:lnTo>
                  <a:pt x="930598" y="734989"/>
                </a:lnTo>
                <a:lnTo>
                  <a:pt x="877097" y="681488"/>
                </a:lnTo>
                <a:lnTo>
                  <a:pt x="782932" y="681488"/>
                </a:lnTo>
                <a:lnTo>
                  <a:pt x="729431" y="696786"/>
                </a:lnTo>
                <a:lnTo>
                  <a:pt x="755282" y="743340"/>
                </a:lnTo>
                <a:lnTo>
                  <a:pt x="792607" y="780665"/>
                </a:lnTo>
                <a:lnTo>
                  <a:pt x="852855" y="780665"/>
                </a:lnTo>
                <a:lnTo>
                  <a:pt x="891366" y="819176"/>
                </a:lnTo>
                <a:lnTo>
                  <a:pt x="831118" y="819176"/>
                </a:lnTo>
                <a:lnTo>
                  <a:pt x="853858" y="841915"/>
                </a:lnTo>
                <a:lnTo>
                  <a:pt x="940935" y="841915"/>
                </a:lnTo>
                <a:lnTo>
                  <a:pt x="994418" y="895398"/>
                </a:lnTo>
                <a:lnTo>
                  <a:pt x="907341" y="895398"/>
                </a:lnTo>
                <a:lnTo>
                  <a:pt x="933126" y="921184"/>
                </a:lnTo>
                <a:lnTo>
                  <a:pt x="1045975" y="921184"/>
                </a:lnTo>
                <a:lnTo>
                  <a:pt x="1113838" y="989047"/>
                </a:lnTo>
                <a:lnTo>
                  <a:pt x="992222" y="989047"/>
                </a:lnTo>
                <a:lnTo>
                  <a:pt x="992222" y="1110663"/>
                </a:lnTo>
                <a:lnTo>
                  <a:pt x="924359" y="1042799"/>
                </a:lnTo>
                <a:lnTo>
                  <a:pt x="924359" y="929951"/>
                </a:lnTo>
                <a:lnTo>
                  <a:pt x="898573" y="904165"/>
                </a:lnTo>
                <a:lnTo>
                  <a:pt x="898573" y="991243"/>
                </a:lnTo>
                <a:lnTo>
                  <a:pt x="845090" y="937760"/>
                </a:lnTo>
                <a:lnTo>
                  <a:pt x="845091" y="850683"/>
                </a:lnTo>
                <a:lnTo>
                  <a:pt x="822351" y="827943"/>
                </a:lnTo>
                <a:lnTo>
                  <a:pt x="822351" y="888190"/>
                </a:lnTo>
                <a:lnTo>
                  <a:pt x="783840" y="849679"/>
                </a:lnTo>
                <a:lnTo>
                  <a:pt x="783840" y="789432"/>
                </a:lnTo>
                <a:lnTo>
                  <a:pt x="757620" y="763211"/>
                </a:lnTo>
                <a:lnTo>
                  <a:pt x="696786" y="729431"/>
                </a:lnTo>
                <a:lnTo>
                  <a:pt x="678303" y="794071"/>
                </a:lnTo>
                <a:lnTo>
                  <a:pt x="678303" y="877096"/>
                </a:lnTo>
                <a:lnTo>
                  <a:pt x="731804" y="930597"/>
                </a:lnTo>
                <a:lnTo>
                  <a:pt x="731804" y="998994"/>
                </a:lnTo>
                <a:lnTo>
                  <a:pt x="678303" y="945493"/>
                </a:lnTo>
                <a:lnTo>
                  <a:pt x="678303" y="985880"/>
                </a:lnTo>
                <a:lnTo>
                  <a:pt x="755630" y="1063206"/>
                </a:lnTo>
                <a:lnTo>
                  <a:pt x="755630" y="1158194"/>
                </a:lnTo>
                <a:lnTo>
                  <a:pt x="678303" y="1080867"/>
                </a:lnTo>
                <a:lnTo>
                  <a:pt x="678303" y="1126665"/>
                </a:lnTo>
                <a:lnTo>
                  <a:pt x="778515" y="1226876"/>
                </a:lnTo>
                <a:lnTo>
                  <a:pt x="778515" y="1347404"/>
                </a:lnTo>
                <a:lnTo>
                  <a:pt x="670518" y="1239406"/>
                </a:lnTo>
                <a:lnTo>
                  <a:pt x="562520" y="1347404"/>
                </a:lnTo>
                <a:lnTo>
                  <a:pt x="562520" y="1226876"/>
                </a:lnTo>
                <a:lnTo>
                  <a:pt x="662732" y="1126665"/>
                </a:lnTo>
                <a:lnTo>
                  <a:pt x="662732" y="1080867"/>
                </a:lnTo>
                <a:lnTo>
                  <a:pt x="585405" y="1158194"/>
                </a:lnTo>
                <a:lnTo>
                  <a:pt x="585405" y="1063206"/>
                </a:lnTo>
                <a:lnTo>
                  <a:pt x="662732" y="985880"/>
                </a:lnTo>
                <a:lnTo>
                  <a:pt x="662732" y="945493"/>
                </a:lnTo>
                <a:lnTo>
                  <a:pt x="609231" y="998994"/>
                </a:lnTo>
                <a:lnTo>
                  <a:pt x="609231" y="930597"/>
                </a:lnTo>
                <a:lnTo>
                  <a:pt x="662732" y="877096"/>
                </a:lnTo>
                <a:lnTo>
                  <a:pt x="662732" y="771797"/>
                </a:lnTo>
                <a:lnTo>
                  <a:pt x="650618" y="729431"/>
                </a:lnTo>
                <a:lnTo>
                  <a:pt x="581723" y="767688"/>
                </a:lnTo>
                <a:lnTo>
                  <a:pt x="561773" y="787638"/>
                </a:lnTo>
                <a:lnTo>
                  <a:pt x="561773" y="847885"/>
                </a:lnTo>
                <a:lnTo>
                  <a:pt x="523262" y="886396"/>
                </a:lnTo>
                <a:lnTo>
                  <a:pt x="523262" y="826149"/>
                </a:lnTo>
                <a:lnTo>
                  <a:pt x="500522" y="848889"/>
                </a:lnTo>
                <a:lnTo>
                  <a:pt x="500523" y="935966"/>
                </a:lnTo>
                <a:lnTo>
                  <a:pt x="447040" y="989449"/>
                </a:lnTo>
                <a:lnTo>
                  <a:pt x="447040" y="902371"/>
                </a:lnTo>
                <a:lnTo>
                  <a:pt x="421253" y="928157"/>
                </a:lnTo>
                <a:lnTo>
                  <a:pt x="421254" y="1041005"/>
                </a:lnTo>
                <a:lnTo>
                  <a:pt x="353391" y="1108868"/>
                </a:lnTo>
                <a:lnTo>
                  <a:pt x="353391" y="987253"/>
                </a:lnTo>
                <a:lnTo>
                  <a:pt x="231775" y="987253"/>
                </a:lnTo>
                <a:lnTo>
                  <a:pt x="299638" y="919390"/>
                </a:lnTo>
                <a:lnTo>
                  <a:pt x="412486" y="919390"/>
                </a:lnTo>
                <a:lnTo>
                  <a:pt x="438273" y="893604"/>
                </a:lnTo>
                <a:lnTo>
                  <a:pt x="351195" y="893604"/>
                </a:lnTo>
                <a:lnTo>
                  <a:pt x="404678" y="840121"/>
                </a:lnTo>
                <a:lnTo>
                  <a:pt x="491755" y="840121"/>
                </a:lnTo>
                <a:lnTo>
                  <a:pt x="514495" y="817382"/>
                </a:lnTo>
                <a:lnTo>
                  <a:pt x="454247" y="817382"/>
                </a:lnTo>
                <a:lnTo>
                  <a:pt x="492758" y="778871"/>
                </a:lnTo>
                <a:lnTo>
                  <a:pt x="553006" y="778871"/>
                </a:lnTo>
                <a:lnTo>
                  <a:pt x="596599" y="735278"/>
                </a:lnTo>
                <a:lnTo>
                  <a:pt x="617973" y="696786"/>
                </a:lnTo>
                <a:lnTo>
                  <a:pt x="564472" y="681488"/>
                </a:lnTo>
                <a:lnTo>
                  <a:pt x="470308" y="681488"/>
                </a:lnTo>
                <a:lnTo>
                  <a:pt x="416807" y="734989"/>
                </a:lnTo>
                <a:lnTo>
                  <a:pt x="348410" y="734989"/>
                </a:lnTo>
                <a:lnTo>
                  <a:pt x="401911" y="681488"/>
                </a:lnTo>
                <a:lnTo>
                  <a:pt x="361524" y="681488"/>
                </a:lnTo>
                <a:lnTo>
                  <a:pt x="284198" y="758815"/>
                </a:lnTo>
                <a:lnTo>
                  <a:pt x="189210" y="758815"/>
                </a:lnTo>
                <a:lnTo>
                  <a:pt x="266537" y="681488"/>
                </a:lnTo>
                <a:lnTo>
                  <a:pt x="220739" y="681488"/>
                </a:lnTo>
                <a:lnTo>
                  <a:pt x="120528" y="781700"/>
                </a:lnTo>
                <a:lnTo>
                  <a:pt x="0" y="781700"/>
                </a:lnTo>
                <a:lnTo>
                  <a:pt x="107998" y="673703"/>
                </a:lnTo>
                <a:lnTo>
                  <a:pt x="0" y="565705"/>
                </a:lnTo>
                <a:lnTo>
                  <a:pt x="120528" y="565705"/>
                </a:lnTo>
                <a:lnTo>
                  <a:pt x="220739" y="665917"/>
                </a:lnTo>
                <a:lnTo>
                  <a:pt x="266537" y="665917"/>
                </a:lnTo>
                <a:lnTo>
                  <a:pt x="189210" y="588590"/>
                </a:lnTo>
                <a:lnTo>
                  <a:pt x="284198" y="588590"/>
                </a:lnTo>
                <a:lnTo>
                  <a:pt x="361524" y="665917"/>
                </a:lnTo>
                <a:lnTo>
                  <a:pt x="401911" y="665917"/>
                </a:lnTo>
                <a:lnTo>
                  <a:pt x="348410" y="612416"/>
                </a:lnTo>
                <a:lnTo>
                  <a:pt x="416807" y="612416"/>
                </a:lnTo>
                <a:lnTo>
                  <a:pt x="470308" y="665917"/>
                </a:lnTo>
                <a:lnTo>
                  <a:pt x="564468" y="665917"/>
                </a:lnTo>
                <a:lnTo>
                  <a:pt x="617973" y="650618"/>
                </a:lnTo>
                <a:lnTo>
                  <a:pt x="584193" y="589785"/>
                </a:lnTo>
                <a:lnTo>
                  <a:pt x="554798" y="560390"/>
                </a:lnTo>
                <a:lnTo>
                  <a:pt x="494551" y="560390"/>
                </a:lnTo>
                <a:lnTo>
                  <a:pt x="456040" y="521879"/>
                </a:lnTo>
                <a:lnTo>
                  <a:pt x="516287" y="521879"/>
                </a:lnTo>
                <a:lnTo>
                  <a:pt x="493547" y="499139"/>
                </a:lnTo>
                <a:lnTo>
                  <a:pt x="406470" y="499140"/>
                </a:lnTo>
                <a:lnTo>
                  <a:pt x="352987" y="445657"/>
                </a:lnTo>
                <a:lnTo>
                  <a:pt x="440065" y="445657"/>
                </a:lnTo>
                <a:lnTo>
                  <a:pt x="414279" y="419870"/>
                </a:lnTo>
                <a:lnTo>
                  <a:pt x="301431" y="419871"/>
                </a:lnTo>
                <a:lnTo>
                  <a:pt x="233568" y="352008"/>
                </a:lnTo>
                <a:lnTo>
                  <a:pt x="355183" y="352008"/>
                </a:lnTo>
                <a:lnTo>
                  <a:pt x="355183" y="230392"/>
                </a:lnTo>
                <a:lnTo>
                  <a:pt x="423046" y="298255"/>
                </a:lnTo>
                <a:lnTo>
                  <a:pt x="423046" y="411103"/>
                </a:lnTo>
                <a:lnTo>
                  <a:pt x="448832" y="436890"/>
                </a:lnTo>
                <a:lnTo>
                  <a:pt x="448832" y="349812"/>
                </a:lnTo>
                <a:lnTo>
                  <a:pt x="502315" y="403295"/>
                </a:lnTo>
                <a:lnTo>
                  <a:pt x="502315" y="490372"/>
                </a:lnTo>
                <a:lnTo>
                  <a:pt x="525055" y="513112"/>
                </a:lnTo>
                <a:lnTo>
                  <a:pt x="525055" y="452865"/>
                </a:lnTo>
                <a:lnTo>
                  <a:pt x="563565" y="491375"/>
                </a:lnTo>
                <a:lnTo>
                  <a:pt x="563565" y="551623"/>
                </a:lnTo>
                <a:lnTo>
                  <a:pt x="604065" y="592122"/>
                </a:lnTo>
                <a:lnTo>
                  <a:pt x="650618" y="617973"/>
                </a:lnTo>
                <a:lnTo>
                  <a:pt x="662732" y="575607"/>
                </a:lnTo>
                <a:lnTo>
                  <a:pt x="662732" y="470308"/>
                </a:lnTo>
                <a:lnTo>
                  <a:pt x="609231" y="416807"/>
                </a:lnTo>
                <a:lnTo>
                  <a:pt x="609231" y="348410"/>
                </a:lnTo>
                <a:lnTo>
                  <a:pt x="662732" y="401911"/>
                </a:lnTo>
                <a:lnTo>
                  <a:pt x="662732" y="361524"/>
                </a:lnTo>
                <a:lnTo>
                  <a:pt x="585405" y="284198"/>
                </a:lnTo>
                <a:lnTo>
                  <a:pt x="585405" y="189210"/>
                </a:lnTo>
                <a:lnTo>
                  <a:pt x="662732" y="266537"/>
                </a:lnTo>
                <a:lnTo>
                  <a:pt x="662732" y="220740"/>
                </a:lnTo>
                <a:lnTo>
                  <a:pt x="562520" y="120528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1" name="フリーフォーム: 図形 100">
            <a:extLst>
              <a:ext uri="{FF2B5EF4-FFF2-40B4-BE49-F238E27FC236}">
                <a16:creationId xmlns:a16="http://schemas.microsoft.com/office/drawing/2014/main" id="{AA0A61C0-6C3C-4274-A9A1-0E140BE20B7F}"/>
              </a:ext>
            </a:extLst>
          </p:cNvPr>
          <p:cNvSpPr/>
          <p:nvPr/>
        </p:nvSpPr>
        <p:spPr>
          <a:xfrm>
            <a:off x="6679832" y="4016434"/>
            <a:ext cx="2470082" cy="2178466"/>
          </a:xfrm>
          <a:custGeom>
            <a:avLst/>
            <a:gdLst>
              <a:gd name="connsiteX0" fmla="*/ 1322112 w 1664790"/>
              <a:gd name="connsiteY0" fmla="*/ 736121 h 1468246"/>
              <a:gd name="connsiteX1" fmla="*/ 1538225 w 1664790"/>
              <a:gd name="connsiteY1" fmla="*/ 769328 h 1468246"/>
              <a:gd name="connsiteX2" fmla="*/ 1574932 w 1664790"/>
              <a:gd name="connsiteY2" fmla="*/ 732620 h 1468246"/>
              <a:gd name="connsiteX3" fmla="*/ 1538225 w 1664790"/>
              <a:gd name="connsiteY3" fmla="*/ 695912 h 1468246"/>
              <a:gd name="connsiteX4" fmla="*/ 1322112 w 1664790"/>
              <a:gd name="connsiteY4" fmla="*/ 736121 h 1468246"/>
              <a:gd name="connsiteX5" fmla="*/ 1315998 w 1664790"/>
              <a:gd name="connsiteY5" fmla="*/ 711679 h 1468246"/>
              <a:gd name="connsiteX6" fmla="*/ 1483868 w 1664790"/>
              <a:gd name="connsiteY6" fmla="*/ 646350 h 1468246"/>
              <a:gd name="connsiteX7" fmla="*/ 1498765 w 1664790"/>
              <a:gd name="connsiteY7" fmla="*/ 616422 h 1468246"/>
              <a:gd name="connsiteX8" fmla="*/ 1494936 w 1664790"/>
              <a:gd name="connsiteY8" fmla="*/ 605039 h 1468246"/>
              <a:gd name="connsiteX9" fmla="*/ 1453626 w 1664790"/>
              <a:gd name="connsiteY9" fmla="*/ 593970 h 1468246"/>
              <a:gd name="connsiteX10" fmla="*/ 1315998 w 1664790"/>
              <a:gd name="connsiteY10" fmla="*/ 711679 h 1468246"/>
              <a:gd name="connsiteX11" fmla="*/ 1315998 w 1664790"/>
              <a:gd name="connsiteY11" fmla="*/ 756567 h 1468246"/>
              <a:gd name="connsiteX12" fmla="*/ 1453626 w 1664790"/>
              <a:gd name="connsiteY12" fmla="*/ 874277 h 1468246"/>
              <a:gd name="connsiteX13" fmla="*/ 1494936 w 1664790"/>
              <a:gd name="connsiteY13" fmla="*/ 863207 h 1468246"/>
              <a:gd name="connsiteX14" fmla="*/ 1498764 w 1664790"/>
              <a:gd name="connsiteY14" fmla="*/ 851825 h 1468246"/>
              <a:gd name="connsiteX15" fmla="*/ 1483867 w 1664790"/>
              <a:gd name="connsiteY15" fmla="*/ 821897 h 1468246"/>
              <a:gd name="connsiteX16" fmla="*/ 1315998 w 1664790"/>
              <a:gd name="connsiteY16" fmla="*/ 756567 h 1468246"/>
              <a:gd name="connsiteX17" fmla="*/ 1096812 w 1664790"/>
              <a:gd name="connsiteY17" fmla="*/ 328088 h 1468246"/>
              <a:gd name="connsiteX18" fmla="*/ 1267565 w 1664790"/>
              <a:gd name="connsiteY18" fmla="*/ 267754 h 1468246"/>
              <a:gd name="connsiteX19" fmla="*/ 1278634 w 1664790"/>
              <a:gd name="connsiteY19" fmla="*/ 226443 h 1468246"/>
              <a:gd name="connsiteX20" fmla="*/ 1270691 w 1664790"/>
              <a:gd name="connsiteY20" fmla="*/ 217437 h 1468246"/>
              <a:gd name="connsiteX21" fmla="*/ 1237323 w 1664790"/>
              <a:gd name="connsiteY21" fmla="*/ 215374 h 1468246"/>
              <a:gd name="connsiteX22" fmla="*/ 1096812 w 1664790"/>
              <a:gd name="connsiteY22" fmla="*/ 328088 h 1468246"/>
              <a:gd name="connsiteX23" fmla="*/ 1096812 w 1664790"/>
              <a:gd name="connsiteY23" fmla="*/ 1136209 h 1468246"/>
              <a:gd name="connsiteX24" fmla="*/ 1237323 w 1664790"/>
              <a:gd name="connsiteY24" fmla="*/ 1248924 h 1468246"/>
              <a:gd name="connsiteX25" fmla="*/ 1270691 w 1664790"/>
              <a:gd name="connsiteY25" fmla="*/ 1246860 h 1468246"/>
              <a:gd name="connsiteX26" fmla="*/ 1278634 w 1664790"/>
              <a:gd name="connsiteY26" fmla="*/ 1237854 h 1468246"/>
              <a:gd name="connsiteX27" fmla="*/ 1267564 w 1664790"/>
              <a:gd name="connsiteY27" fmla="*/ 1196543 h 1468246"/>
              <a:gd name="connsiteX28" fmla="*/ 1096812 w 1664790"/>
              <a:gd name="connsiteY28" fmla="*/ 1136209 h 1468246"/>
              <a:gd name="connsiteX29" fmla="*/ 1082161 w 1664790"/>
              <a:gd name="connsiteY29" fmla="*/ 312570 h 1468246"/>
              <a:gd name="connsiteX30" fmla="*/ 1218975 w 1664790"/>
              <a:gd name="connsiteY30" fmla="*/ 142015 h 1468246"/>
              <a:gd name="connsiteX31" fmla="*/ 1205540 w 1664790"/>
              <a:gd name="connsiteY31" fmla="*/ 91870 h 1468246"/>
              <a:gd name="connsiteX32" fmla="*/ 1155396 w 1664790"/>
              <a:gd name="connsiteY32" fmla="*/ 105306 h 1468246"/>
              <a:gd name="connsiteX33" fmla="*/ 1082161 w 1664790"/>
              <a:gd name="connsiteY33" fmla="*/ 312570 h 1468246"/>
              <a:gd name="connsiteX34" fmla="*/ 1078702 w 1664790"/>
              <a:gd name="connsiteY34" fmla="*/ 1153725 h 1468246"/>
              <a:gd name="connsiteX35" fmla="*/ 1157999 w 1664790"/>
              <a:gd name="connsiteY35" fmla="*/ 1357487 h 1468246"/>
              <a:gd name="connsiteX36" fmla="*/ 1208144 w 1664790"/>
              <a:gd name="connsiteY36" fmla="*/ 1370923 h 1468246"/>
              <a:gd name="connsiteX37" fmla="*/ 1221580 w 1664790"/>
              <a:gd name="connsiteY37" fmla="*/ 1320779 h 1468246"/>
              <a:gd name="connsiteX38" fmla="*/ 1078702 w 1664790"/>
              <a:gd name="connsiteY38" fmla="*/ 1153725 h 1468246"/>
              <a:gd name="connsiteX39" fmla="*/ 1024812 w 1664790"/>
              <a:gd name="connsiteY39" fmla="*/ 127600 h 1468246"/>
              <a:gd name="connsiteX40" fmla="*/ 1057938 w 1664790"/>
              <a:gd name="connsiteY40" fmla="*/ 305644 h 1468246"/>
              <a:gd name="connsiteX41" fmla="*/ 1085295 w 1664790"/>
              <a:gd name="connsiteY41" fmla="*/ 127600 h 1468246"/>
              <a:gd name="connsiteX42" fmla="*/ 1066826 w 1664790"/>
              <a:gd name="connsiteY42" fmla="*/ 99735 h 1468246"/>
              <a:gd name="connsiteX43" fmla="*/ 1055054 w 1664790"/>
              <a:gd name="connsiteY43" fmla="*/ 97359 h 1468246"/>
              <a:gd name="connsiteX44" fmla="*/ 1024812 w 1664790"/>
              <a:gd name="connsiteY44" fmla="*/ 127600 h 1468246"/>
              <a:gd name="connsiteX45" fmla="*/ 1024812 w 1664790"/>
              <a:gd name="connsiteY45" fmla="*/ 1336696 h 1468246"/>
              <a:gd name="connsiteX46" fmla="*/ 1055054 w 1664790"/>
              <a:gd name="connsiteY46" fmla="*/ 1366938 h 1468246"/>
              <a:gd name="connsiteX47" fmla="*/ 1066826 w 1664790"/>
              <a:gd name="connsiteY47" fmla="*/ 1364562 h 1468246"/>
              <a:gd name="connsiteX48" fmla="*/ 1085296 w 1664790"/>
              <a:gd name="connsiteY48" fmla="*/ 1336697 h 1468246"/>
              <a:gd name="connsiteX49" fmla="*/ 1057938 w 1664790"/>
              <a:gd name="connsiteY49" fmla="*/ 1158653 h 1468246"/>
              <a:gd name="connsiteX50" fmla="*/ 1024812 w 1664790"/>
              <a:gd name="connsiteY50" fmla="*/ 1336696 h 1468246"/>
              <a:gd name="connsiteX51" fmla="*/ 1022929 w 1664790"/>
              <a:gd name="connsiteY51" fmla="*/ 732197 h 1468246"/>
              <a:gd name="connsiteX52" fmla="*/ 1058385 w 1664790"/>
              <a:gd name="connsiteY52" fmla="*/ 797468 h 1468246"/>
              <a:gd name="connsiteX53" fmla="*/ 1135504 w 1664790"/>
              <a:gd name="connsiteY53" fmla="*/ 797468 h 1468246"/>
              <a:gd name="connsiteX54" fmla="*/ 1170959 w 1664790"/>
              <a:gd name="connsiteY54" fmla="*/ 732197 h 1468246"/>
              <a:gd name="connsiteX55" fmla="*/ 1135504 w 1664790"/>
              <a:gd name="connsiteY55" fmla="*/ 666926 h 1468246"/>
              <a:gd name="connsiteX56" fmla="*/ 1058385 w 1664790"/>
              <a:gd name="connsiteY56" fmla="*/ 666926 h 1468246"/>
              <a:gd name="connsiteX57" fmla="*/ 944533 w 1664790"/>
              <a:gd name="connsiteY57" fmla="*/ 522605 h 1468246"/>
              <a:gd name="connsiteX58" fmla="*/ 965616 w 1664790"/>
              <a:gd name="connsiteY58" fmla="*/ 593830 h 1468246"/>
              <a:gd name="connsiteX59" fmla="*/ 1036841 w 1664790"/>
              <a:gd name="connsiteY59" fmla="*/ 614913 h 1468246"/>
              <a:gd name="connsiteX60" fmla="*/ 1091372 w 1664790"/>
              <a:gd name="connsiteY60" fmla="*/ 560381 h 1468246"/>
              <a:gd name="connsiteX61" fmla="*/ 1070289 w 1664790"/>
              <a:gd name="connsiteY61" fmla="*/ 489157 h 1468246"/>
              <a:gd name="connsiteX62" fmla="*/ 999064 w 1664790"/>
              <a:gd name="connsiteY62" fmla="*/ 468073 h 1468246"/>
              <a:gd name="connsiteX63" fmla="*/ 944533 w 1664790"/>
              <a:gd name="connsiteY63" fmla="*/ 941788 h 1468246"/>
              <a:gd name="connsiteX64" fmla="*/ 999064 w 1664790"/>
              <a:gd name="connsiteY64" fmla="*/ 996319 h 1468246"/>
              <a:gd name="connsiteX65" fmla="*/ 1070288 w 1664790"/>
              <a:gd name="connsiteY65" fmla="*/ 975236 h 1468246"/>
              <a:gd name="connsiteX66" fmla="*/ 1091371 w 1664790"/>
              <a:gd name="connsiteY66" fmla="*/ 904011 h 1468246"/>
              <a:gd name="connsiteX67" fmla="*/ 1036840 w 1664790"/>
              <a:gd name="connsiteY67" fmla="*/ 849480 h 1468246"/>
              <a:gd name="connsiteX68" fmla="*/ 965615 w 1664790"/>
              <a:gd name="connsiteY68" fmla="*/ 870563 h 1468246"/>
              <a:gd name="connsiteX69" fmla="*/ 921970 w 1664790"/>
              <a:gd name="connsiteY69" fmla="*/ 732198 h 1468246"/>
              <a:gd name="connsiteX70" fmla="*/ 939133 w 1664790"/>
              <a:gd name="connsiteY70" fmla="*/ 763793 h 1468246"/>
              <a:gd name="connsiteX71" fmla="*/ 976463 w 1664790"/>
              <a:gd name="connsiteY71" fmla="*/ 763793 h 1468246"/>
              <a:gd name="connsiteX72" fmla="*/ 993625 w 1664790"/>
              <a:gd name="connsiteY72" fmla="*/ 732198 h 1468246"/>
              <a:gd name="connsiteX73" fmla="*/ 976463 w 1664790"/>
              <a:gd name="connsiteY73" fmla="*/ 700603 h 1468246"/>
              <a:gd name="connsiteX74" fmla="*/ 939133 w 1664790"/>
              <a:gd name="connsiteY74" fmla="*/ 700603 h 1468246"/>
              <a:gd name="connsiteX75" fmla="*/ 884022 w 1664790"/>
              <a:gd name="connsiteY75" fmla="*/ 630743 h 1468246"/>
              <a:gd name="connsiteX76" fmla="*/ 894227 w 1664790"/>
              <a:gd name="connsiteY76" fmla="*/ 665220 h 1468246"/>
              <a:gd name="connsiteX77" fmla="*/ 928704 w 1664790"/>
              <a:gd name="connsiteY77" fmla="*/ 675425 h 1468246"/>
              <a:gd name="connsiteX78" fmla="*/ 955101 w 1664790"/>
              <a:gd name="connsiteY78" fmla="*/ 649029 h 1468246"/>
              <a:gd name="connsiteX79" fmla="*/ 944895 w 1664790"/>
              <a:gd name="connsiteY79" fmla="*/ 614552 h 1468246"/>
              <a:gd name="connsiteX80" fmla="*/ 910418 w 1664790"/>
              <a:gd name="connsiteY80" fmla="*/ 604347 h 1468246"/>
              <a:gd name="connsiteX81" fmla="*/ 884022 w 1664790"/>
              <a:gd name="connsiteY81" fmla="*/ 833652 h 1468246"/>
              <a:gd name="connsiteX82" fmla="*/ 910418 w 1664790"/>
              <a:gd name="connsiteY82" fmla="*/ 860048 h 1468246"/>
              <a:gd name="connsiteX83" fmla="*/ 944894 w 1664790"/>
              <a:gd name="connsiteY83" fmla="*/ 849842 h 1468246"/>
              <a:gd name="connsiteX84" fmla="*/ 955100 w 1664790"/>
              <a:gd name="connsiteY84" fmla="*/ 815366 h 1468246"/>
              <a:gd name="connsiteX85" fmla="*/ 928704 w 1664790"/>
              <a:gd name="connsiteY85" fmla="*/ 788970 h 1468246"/>
              <a:gd name="connsiteX86" fmla="*/ 894227 w 1664790"/>
              <a:gd name="connsiteY86" fmla="*/ 799175 h 1468246"/>
              <a:gd name="connsiteX87" fmla="*/ 795655 w 1664790"/>
              <a:gd name="connsiteY87" fmla="*/ 620315 h 1468246"/>
              <a:gd name="connsiteX88" fmla="*/ 827250 w 1664790"/>
              <a:gd name="connsiteY88" fmla="*/ 637477 h 1468246"/>
              <a:gd name="connsiteX89" fmla="*/ 858845 w 1664790"/>
              <a:gd name="connsiteY89" fmla="*/ 620315 h 1468246"/>
              <a:gd name="connsiteX90" fmla="*/ 858845 w 1664790"/>
              <a:gd name="connsiteY90" fmla="*/ 582985 h 1468246"/>
              <a:gd name="connsiteX91" fmla="*/ 827250 w 1664790"/>
              <a:gd name="connsiteY91" fmla="*/ 565822 h 1468246"/>
              <a:gd name="connsiteX92" fmla="*/ 795655 w 1664790"/>
              <a:gd name="connsiteY92" fmla="*/ 582985 h 1468246"/>
              <a:gd name="connsiteX93" fmla="*/ 795655 w 1664790"/>
              <a:gd name="connsiteY93" fmla="*/ 881410 h 1468246"/>
              <a:gd name="connsiteX94" fmla="*/ 827250 w 1664790"/>
              <a:gd name="connsiteY94" fmla="*/ 898572 h 1468246"/>
              <a:gd name="connsiteX95" fmla="*/ 858845 w 1664790"/>
              <a:gd name="connsiteY95" fmla="*/ 881410 h 1468246"/>
              <a:gd name="connsiteX96" fmla="*/ 858845 w 1664790"/>
              <a:gd name="connsiteY96" fmla="*/ 844080 h 1468246"/>
              <a:gd name="connsiteX97" fmla="*/ 827250 w 1664790"/>
              <a:gd name="connsiteY97" fmla="*/ 826917 h 1468246"/>
              <a:gd name="connsiteX98" fmla="*/ 795655 w 1664790"/>
              <a:gd name="connsiteY98" fmla="*/ 844080 h 1468246"/>
              <a:gd name="connsiteX99" fmla="*/ 761978 w 1664790"/>
              <a:gd name="connsiteY99" fmla="*/ 501062 h 1468246"/>
              <a:gd name="connsiteX100" fmla="*/ 827249 w 1664790"/>
              <a:gd name="connsiteY100" fmla="*/ 536517 h 1468246"/>
              <a:gd name="connsiteX101" fmla="*/ 892521 w 1664790"/>
              <a:gd name="connsiteY101" fmla="*/ 501062 h 1468246"/>
              <a:gd name="connsiteX102" fmla="*/ 892521 w 1664790"/>
              <a:gd name="connsiteY102" fmla="*/ 423943 h 1468246"/>
              <a:gd name="connsiteX103" fmla="*/ 827249 w 1664790"/>
              <a:gd name="connsiteY103" fmla="*/ 388487 h 1468246"/>
              <a:gd name="connsiteX104" fmla="*/ 761978 w 1664790"/>
              <a:gd name="connsiteY104" fmla="*/ 423943 h 1468246"/>
              <a:gd name="connsiteX105" fmla="*/ 761978 w 1664790"/>
              <a:gd name="connsiteY105" fmla="*/ 1040450 h 1468246"/>
              <a:gd name="connsiteX106" fmla="*/ 827249 w 1664790"/>
              <a:gd name="connsiteY106" fmla="*/ 1075905 h 1468246"/>
              <a:gd name="connsiteX107" fmla="*/ 892521 w 1664790"/>
              <a:gd name="connsiteY107" fmla="*/ 1040450 h 1468246"/>
              <a:gd name="connsiteX108" fmla="*/ 892521 w 1664790"/>
              <a:gd name="connsiteY108" fmla="*/ 963331 h 1468246"/>
              <a:gd name="connsiteX109" fmla="*/ 827249 w 1664790"/>
              <a:gd name="connsiteY109" fmla="*/ 927875 h 1468246"/>
              <a:gd name="connsiteX110" fmla="*/ 761978 w 1664790"/>
              <a:gd name="connsiteY110" fmla="*/ 963331 h 1468246"/>
              <a:gd name="connsiteX111" fmla="*/ 699400 w 1664790"/>
              <a:gd name="connsiteY111" fmla="*/ 649029 h 1468246"/>
              <a:gd name="connsiteX112" fmla="*/ 725796 w 1664790"/>
              <a:gd name="connsiteY112" fmla="*/ 675426 h 1468246"/>
              <a:gd name="connsiteX113" fmla="*/ 760273 w 1664790"/>
              <a:gd name="connsiteY113" fmla="*/ 665220 h 1468246"/>
              <a:gd name="connsiteX114" fmla="*/ 770478 w 1664790"/>
              <a:gd name="connsiteY114" fmla="*/ 630744 h 1468246"/>
              <a:gd name="connsiteX115" fmla="*/ 744082 w 1664790"/>
              <a:gd name="connsiteY115" fmla="*/ 604347 h 1468246"/>
              <a:gd name="connsiteX116" fmla="*/ 709605 w 1664790"/>
              <a:gd name="connsiteY116" fmla="*/ 614553 h 1468246"/>
              <a:gd name="connsiteX117" fmla="*/ 699400 w 1664790"/>
              <a:gd name="connsiteY117" fmla="*/ 815365 h 1468246"/>
              <a:gd name="connsiteX118" fmla="*/ 709605 w 1664790"/>
              <a:gd name="connsiteY118" fmla="*/ 849842 h 1468246"/>
              <a:gd name="connsiteX119" fmla="*/ 744082 w 1664790"/>
              <a:gd name="connsiteY119" fmla="*/ 860047 h 1468246"/>
              <a:gd name="connsiteX120" fmla="*/ 770478 w 1664790"/>
              <a:gd name="connsiteY120" fmla="*/ 833651 h 1468246"/>
              <a:gd name="connsiteX121" fmla="*/ 760273 w 1664790"/>
              <a:gd name="connsiteY121" fmla="*/ 799174 h 1468246"/>
              <a:gd name="connsiteX122" fmla="*/ 725796 w 1664790"/>
              <a:gd name="connsiteY122" fmla="*/ 788969 h 1468246"/>
              <a:gd name="connsiteX123" fmla="*/ 660875 w 1664790"/>
              <a:gd name="connsiteY123" fmla="*/ 732198 h 1468246"/>
              <a:gd name="connsiteX124" fmla="*/ 678038 w 1664790"/>
              <a:gd name="connsiteY124" fmla="*/ 763793 h 1468246"/>
              <a:gd name="connsiteX125" fmla="*/ 715368 w 1664790"/>
              <a:gd name="connsiteY125" fmla="*/ 763793 h 1468246"/>
              <a:gd name="connsiteX126" fmla="*/ 732530 w 1664790"/>
              <a:gd name="connsiteY126" fmla="*/ 732198 h 1468246"/>
              <a:gd name="connsiteX127" fmla="*/ 715368 w 1664790"/>
              <a:gd name="connsiteY127" fmla="*/ 700603 h 1468246"/>
              <a:gd name="connsiteX128" fmla="*/ 678038 w 1664790"/>
              <a:gd name="connsiteY128" fmla="*/ 700603 h 1468246"/>
              <a:gd name="connsiteX129" fmla="*/ 592209 w 1664790"/>
              <a:gd name="connsiteY129" fmla="*/ 131551 h 1468246"/>
              <a:gd name="connsiteX130" fmla="*/ 619566 w 1664790"/>
              <a:gd name="connsiteY130" fmla="*/ 309595 h 1468246"/>
              <a:gd name="connsiteX131" fmla="*/ 652691 w 1664790"/>
              <a:gd name="connsiteY131" fmla="*/ 131552 h 1468246"/>
              <a:gd name="connsiteX132" fmla="*/ 622449 w 1664790"/>
              <a:gd name="connsiteY132" fmla="*/ 101309 h 1468246"/>
              <a:gd name="connsiteX133" fmla="*/ 610679 w 1664790"/>
              <a:gd name="connsiteY133" fmla="*/ 103686 h 1468246"/>
              <a:gd name="connsiteX134" fmla="*/ 592209 w 1664790"/>
              <a:gd name="connsiteY134" fmla="*/ 131551 h 1468246"/>
              <a:gd name="connsiteX135" fmla="*/ 592208 w 1664790"/>
              <a:gd name="connsiteY135" fmla="*/ 1332746 h 1468246"/>
              <a:gd name="connsiteX136" fmla="*/ 610678 w 1664790"/>
              <a:gd name="connsiteY136" fmla="*/ 1360611 h 1468246"/>
              <a:gd name="connsiteX137" fmla="*/ 622450 w 1664790"/>
              <a:gd name="connsiteY137" fmla="*/ 1362988 h 1468246"/>
              <a:gd name="connsiteX138" fmla="*/ 652691 w 1664790"/>
              <a:gd name="connsiteY138" fmla="*/ 1332746 h 1468246"/>
              <a:gd name="connsiteX139" fmla="*/ 619565 w 1664790"/>
              <a:gd name="connsiteY139" fmla="*/ 1154702 h 1468246"/>
              <a:gd name="connsiteX140" fmla="*/ 592208 w 1664790"/>
              <a:gd name="connsiteY140" fmla="*/ 1332746 h 1468246"/>
              <a:gd name="connsiteX141" fmla="*/ 563128 w 1664790"/>
              <a:gd name="connsiteY141" fmla="*/ 560382 h 1468246"/>
              <a:gd name="connsiteX142" fmla="*/ 617659 w 1664790"/>
              <a:gd name="connsiteY142" fmla="*/ 614914 h 1468246"/>
              <a:gd name="connsiteX143" fmla="*/ 688884 w 1664790"/>
              <a:gd name="connsiteY143" fmla="*/ 593831 h 1468246"/>
              <a:gd name="connsiteX144" fmla="*/ 709967 w 1664790"/>
              <a:gd name="connsiteY144" fmla="*/ 522607 h 1468246"/>
              <a:gd name="connsiteX145" fmla="*/ 655435 w 1664790"/>
              <a:gd name="connsiteY145" fmla="*/ 468075 h 1468246"/>
              <a:gd name="connsiteX146" fmla="*/ 584211 w 1664790"/>
              <a:gd name="connsiteY146" fmla="*/ 489158 h 1468246"/>
              <a:gd name="connsiteX147" fmla="*/ 563127 w 1664790"/>
              <a:gd name="connsiteY147" fmla="*/ 904010 h 1468246"/>
              <a:gd name="connsiteX148" fmla="*/ 584211 w 1664790"/>
              <a:gd name="connsiteY148" fmla="*/ 975235 h 1468246"/>
              <a:gd name="connsiteX149" fmla="*/ 655435 w 1664790"/>
              <a:gd name="connsiteY149" fmla="*/ 996317 h 1468246"/>
              <a:gd name="connsiteX150" fmla="*/ 709966 w 1664790"/>
              <a:gd name="connsiteY150" fmla="*/ 941787 h 1468246"/>
              <a:gd name="connsiteX151" fmla="*/ 688884 w 1664790"/>
              <a:gd name="connsiteY151" fmla="*/ 870562 h 1468246"/>
              <a:gd name="connsiteX152" fmla="*/ 617659 w 1664790"/>
              <a:gd name="connsiteY152" fmla="*/ 849479 h 1468246"/>
              <a:gd name="connsiteX153" fmla="*/ 483541 w 1664790"/>
              <a:gd name="connsiteY153" fmla="*/ 732197 h 1468246"/>
              <a:gd name="connsiteX154" fmla="*/ 518997 w 1664790"/>
              <a:gd name="connsiteY154" fmla="*/ 797468 h 1468246"/>
              <a:gd name="connsiteX155" fmla="*/ 596116 w 1664790"/>
              <a:gd name="connsiteY155" fmla="*/ 797468 h 1468246"/>
              <a:gd name="connsiteX156" fmla="*/ 631571 w 1664790"/>
              <a:gd name="connsiteY156" fmla="*/ 732197 h 1468246"/>
              <a:gd name="connsiteX157" fmla="*/ 596116 w 1664790"/>
              <a:gd name="connsiteY157" fmla="*/ 666926 h 1468246"/>
              <a:gd name="connsiteX158" fmla="*/ 518997 w 1664790"/>
              <a:gd name="connsiteY158" fmla="*/ 666926 h 1468246"/>
              <a:gd name="connsiteX159" fmla="*/ 454861 w 1664790"/>
              <a:gd name="connsiteY159" fmla="*/ 1346186 h 1468246"/>
              <a:gd name="connsiteX160" fmla="*/ 471964 w 1664790"/>
              <a:gd name="connsiteY160" fmla="*/ 1368475 h 1468246"/>
              <a:gd name="connsiteX161" fmla="*/ 522107 w 1664790"/>
              <a:gd name="connsiteY161" fmla="*/ 1355039 h 1468246"/>
              <a:gd name="connsiteX162" fmla="*/ 595343 w 1664790"/>
              <a:gd name="connsiteY162" fmla="*/ 1147777 h 1468246"/>
              <a:gd name="connsiteX163" fmla="*/ 458528 w 1664790"/>
              <a:gd name="connsiteY163" fmla="*/ 1318332 h 1468246"/>
              <a:gd name="connsiteX164" fmla="*/ 454861 w 1664790"/>
              <a:gd name="connsiteY164" fmla="*/ 1346186 h 1468246"/>
              <a:gd name="connsiteX165" fmla="*/ 452257 w 1664790"/>
              <a:gd name="connsiteY165" fmla="*/ 119614 h 1468246"/>
              <a:gd name="connsiteX166" fmla="*/ 455924 w 1664790"/>
              <a:gd name="connsiteY166" fmla="*/ 147468 h 1468246"/>
              <a:gd name="connsiteX167" fmla="*/ 598801 w 1664790"/>
              <a:gd name="connsiteY167" fmla="*/ 314524 h 1468246"/>
              <a:gd name="connsiteX168" fmla="*/ 519504 w 1664790"/>
              <a:gd name="connsiteY168" fmla="*/ 110761 h 1468246"/>
              <a:gd name="connsiteX169" fmla="*/ 469360 w 1664790"/>
              <a:gd name="connsiteY169" fmla="*/ 97325 h 1468246"/>
              <a:gd name="connsiteX170" fmla="*/ 452257 w 1664790"/>
              <a:gd name="connsiteY170" fmla="*/ 119614 h 1468246"/>
              <a:gd name="connsiteX171" fmla="*/ 395849 w 1664790"/>
              <a:gd name="connsiteY171" fmla="*/ 1210955 h 1468246"/>
              <a:gd name="connsiteX172" fmla="*/ 398869 w 1664790"/>
              <a:gd name="connsiteY172" fmla="*/ 1233903 h 1468246"/>
              <a:gd name="connsiteX173" fmla="*/ 406814 w 1664790"/>
              <a:gd name="connsiteY173" fmla="*/ 1242909 h 1468246"/>
              <a:gd name="connsiteX174" fmla="*/ 440181 w 1664790"/>
              <a:gd name="connsiteY174" fmla="*/ 1244972 h 1468246"/>
              <a:gd name="connsiteX175" fmla="*/ 580691 w 1664790"/>
              <a:gd name="connsiteY175" fmla="*/ 1132258 h 1468246"/>
              <a:gd name="connsiteX176" fmla="*/ 409939 w 1664790"/>
              <a:gd name="connsiteY176" fmla="*/ 1192593 h 1468246"/>
              <a:gd name="connsiteX177" fmla="*/ 395849 w 1664790"/>
              <a:gd name="connsiteY177" fmla="*/ 1210955 h 1468246"/>
              <a:gd name="connsiteX178" fmla="*/ 395848 w 1664790"/>
              <a:gd name="connsiteY178" fmla="*/ 253343 h 1468246"/>
              <a:gd name="connsiteX179" fmla="*/ 409939 w 1664790"/>
              <a:gd name="connsiteY179" fmla="*/ 271704 h 1468246"/>
              <a:gd name="connsiteX180" fmla="*/ 580692 w 1664790"/>
              <a:gd name="connsiteY180" fmla="*/ 332039 h 1468246"/>
              <a:gd name="connsiteX181" fmla="*/ 440181 w 1664790"/>
              <a:gd name="connsiteY181" fmla="*/ 219325 h 1468246"/>
              <a:gd name="connsiteX182" fmla="*/ 406814 w 1664790"/>
              <a:gd name="connsiteY182" fmla="*/ 221388 h 1468246"/>
              <a:gd name="connsiteX183" fmla="*/ 398870 w 1664790"/>
              <a:gd name="connsiteY183" fmla="*/ 230394 h 1468246"/>
              <a:gd name="connsiteX184" fmla="*/ 395848 w 1664790"/>
              <a:gd name="connsiteY184" fmla="*/ 253343 h 1468246"/>
              <a:gd name="connsiteX185" fmla="*/ 178739 w 1664790"/>
              <a:gd name="connsiteY185" fmla="*/ 616421 h 1468246"/>
              <a:gd name="connsiteX186" fmla="*/ 193636 w 1664790"/>
              <a:gd name="connsiteY186" fmla="*/ 646349 h 1468246"/>
              <a:gd name="connsiteX187" fmla="*/ 361506 w 1664790"/>
              <a:gd name="connsiteY187" fmla="*/ 711679 h 1468246"/>
              <a:gd name="connsiteX188" fmla="*/ 223878 w 1664790"/>
              <a:gd name="connsiteY188" fmla="*/ 593970 h 1468246"/>
              <a:gd name="connsiteX189" fmla="*/ 182567 w 1664790"/>
              <a:gd name="connsiteY189" fmla="*/ 605039 h 1468246"/>
              <a:gd name="connsiteX190" fmla="*/ 178739 w 1664790"/>
              <a:gd name="connsiteY190" fmla="*/ 616421 h 1468246"/>
              <a:gd name="connsiteX191" fmla="*/ 178739 w 1664790"/>
              <a:gd name="connsiteY191" fmla="*/ 851825 h 1468246"/>
              <a:gd name="connsiteX192" fmla="*/ 182567 w 1664790"/>
              <a:gd name="connsiteY192" fmla="*/ 863207 h 1468246"/>
              <a:gd name="connsiteX193" fmla="*/ 223878 w 1664790"/>
              <a:gd name="connsiteY193" fmla="*/ 874277 h 1468246"/>
              <a:gd name="connsiteX194" fmla="*/ 361505 w 1664790"/>
              <a:gd name="connsiteY194" fmla="*/ 756567 h 1468246"/>
              <a:gd name="connsiteX195" fmla="*/ 193636 w 1664790"/>
              <a:gd name="connsiteY195" fmla="*/ 821897 h 1468246"/>
              <a:gd name="connsiteX196" fmla="*/ 178739 w 1664790"/>
              <a:gd name="connsiteY196" fmla="*/ 851825 h 1468246"/>
              <a:gd name="connsiteX197" fmla="*/ 102572 w 1664790"/>
              <a:gd name="connsiteY197" fmla="*/ 735627 h 1468246"/>
              <a:gd name="connsiteX198" fmla="*/ 139279 w 1664790"/>
              <a:gd name="connsiteY198" fmla="*/ 772334 h 1468246"/>
              <a:gd name="connsiteX199" fmla="*/ 355392 w 1664790"/>
              <a:gd name="connsiteY199" fmla="*/ 732126 h 1468246"/>
              <a:gd name="connsiteX200" fmla="*/ 139279 w 1664790"/>
              <a:gd name="connsiteY200" fmla="*/ 698919 h 1468246"/>
              <a:gd name="connsiteX201" fmla="*/ 102572 w 1664790"/>
              <a:gd name="connsiteY201" fmla="*/ 735627 h 1468246"/>
              <a:gd name="connsiteX202" fmla="*/ 0 w 1664790"/>
              <a:gd name="connsiteY202" fmla="*/ 734123 h 1468246"/>
              <a:gd name="connsiteX203" fmla="*/ 98873 w 1664790"/>
              <a:gd name="connsiteY203" fmla="*/ 536378 h 1468246"/>
              <a:gd name="connsiteX204" fmla="*/ 349594 w 1664790"/>
              <a:gd name="connsiteY204" fmla="*/ 536378 h 1468246"/>
              <a:gd name="connsiteX205" fmla="*/ 427927 w 1664790"/>
              <a:gd name="connsiteY205" fmla="*/ 693045 h 1468246"/>
              <a:gd name="connsiteX206" fmla="*/ 427927 w 1664790"/>
              <a:gd name="connsiteY206" fmla="*/ 496295 h 1468246"/>
              <a:gd name="connsiteX207" fmla="*/ 597448 w 1664790"/>
              <a:gd name="connsiteY207" fmla="*/ 404211 h 1468246"/>
              <a:gd name="connsiteX208" fmla="*/ 419740 w 1664790"/>
              <a:gd name="connsiteY208" fmla="*/ 414878 h 1468246"/>
              <a:gd name="connsiteX209" fmla="*/ 294380 w 1664790"/>
              <a:gd name="connsiteY209" fmla="*/ 197748 h 1468246"/>
              <a:gd name="connsiteX210" fmla="*/ 416197 w 1664790"/>
              <a:gd name="connsiteY210" fmla="*/ 13248 h 1468246"/>
              <a:gd name="connsiteX211" fmla="*/ 636886 w 1664790"/>
              <a:gd name="connsiteY211" fmla="*/ 2 h 1468246"/>
              <a:gd name="connsiteX212" fmla="*/ 762246 w 1664790"/>
              <a:gd name="connsiteY212" fmla="*/ 217132 h 1468246"/>
              <a:gd name="connsiteX213" fmla="*/ 661810 w 1664790"/>
              <a:gd name="connsiteY213" fmla="*/ 369250 h 1468246"/>
              <a:gd name="connsiteX214" fmla="*/ 827249 w 1664790"/>
              <a:gd name="connsiteY214" fmla="*/ 279383 h 1468246"/>
              <a:gd name="connsiteX215" fmla="*/ 1008737 w 1664790"/>
              <a:gd name="connsiteY215" fmla="*/ 377967 h 1468246"/>
              <a:gd name="connsiteX216" fmla="*/ 902544 w 1664790"/>
              <a:gd name="connsiteY216" fmla="*/ 217131 h 1468246"/>
              <a:gd name="connsiteX217" fmla="*/ 1027904 w 1664790"/>
              <a:gd name="connsiteY217" fmla="*/ 0 h 1468246"/>
              <a:gd name="connsiteX218" fmla="*/ 1248593 w 1664790"/>
              <a:gd name="connsiteY218" fmla="*/ 13247 h 1468246"/>
              <a:gd name="connsiteX219" fmla="*/ 1370409 w 1664790"/>
              <a:gd name="connsiteY219" fmla="*/ 197745 h 1468246"/>
              <a:gd name="connsiteX220" fmla="*/ 1245048 w 1664790"/>
              <a:gd name="connsiteY220" fmla="*/ 414876 h 1468246"/>
              <a:gd name="connsiteX221" fmla="*/ 1055769 w 1664790"/>
              <a:gd name="connsiteY221" fmla="*/ 403515 h 1468246"/>
              <a:gd name="connsiteX222" fmla="*/ 1226571 w 1664790"/>
              <a:gd name="connsiteY222" fmla="*/ 496295 h 1468246"/>
              <a:gd name="connsiteX223" fmla="*/ 1226571 w 1664790"/>
              <a:gd name="connsiteY223" fmla="*/ 713629 h 1468246"/>
              <a:gd name="connsiteX224" fmla="*/ 1315197 w 1664790"/>
              <a:gd name="connsiteY224" fmla="*/ 536378 h 1468246"/>
              <a:gd name="connsiteX225" fmla="*/ 1565918 w 1664790"/>
              <a:gd name="connsiteY225" fmla="*/ 536378 h 1468246"/>
              <a:gd name="connsiteX226" fmla="*/ 1664790 w 1664790"/>
              <a:gd name="connsiteY226" fmla="*/ 734123 h 1468246"/>
              <a:gd name="connsiteX227" fmla="*/ 1565918 w 1664790"/>
              <a:gd name="connsiteY227" fmla="*/ 931868 h 1468246"/>
              <a:gd name="connsiteX228" fmla="*/ 1315197 w 1664790"/>
              <a:gd name="connsiteY228" fmla="*/ 931868 h 1468246"/>
              <a:gd name="connsiteX229" fmla="*/ 1226571 w 1664790"/>
              <a:gd name="connsiteY229" fmla="*/ 754617 h 1468246"/>
              <a:gd name="connsiteX230" fmla="*/ 1226571 w 1664790"/>
              <a:gd name="connsiteY230" fmla="*/ 968099 h 1468246"/>
              <a:gd name="connsiteX231" fmla="*/ 1047795 w 1664790"/>
              <a:gd name="connsiteY231" fmla="*/ 1065210 h 1468246"/>
              <a:gd name="connsiteX232" fmla="*/ 1245048 w 1664790"/>
              <a:gd name="connsiteY232" fmla="*/ 1053370 h 1468246"/>
              <a:gd name="connsiteX233" fmla="*/ 1370408 w 1664790"/>
              <a:gd name="connsiteY233" fmla="*/ 1270500 h 1468246"/>
              <a:gd name="connsiteX234" fmla="*/ 1248591 w 1664790"/>
              <a:gd name="connsiteY234" fmla="*/ 1455000 h 1468246"/>
              <a:gd name="connsiteX235" fmla="*/ 1027902 w 1664790"/>
              <a:gd name="connsiteY235" fmla="*/ 1468246 h 1468246"/>
              <a:gd name="connsiteX236" fmla="*/ 902542 w 1664790"/>
              <a:gd name="connsiteY236" fmla="*/ 1251116 h 1468246"/>
              <a:gd name="connsiteX237" fmla="*/ 1012702 w 1664790"/>
              <a:gd name="connsiteY237" fmla="*/ 1084273 h 1468246"/>
              <a:gd name="connsiteX238" fmla="*/ 827249 w 1664790"/>
              <a:gd name="connsiteY238" fmla="*/ 1185011 h 1468246"/>
              <a:gd name="connsiteX239" fmla="*/ 657845 w 1664790"/>
              <a:gd name="connsiteY239" fmla="*/ 1092991 h 1468246"/>
              <a:gd name="connsiteX240" fmla="*/ 762247 w 1664790"/>
              <a:gd name="connsiteY240" fmla="*/ 1251114 h 1468246"/>
              <a:gd name="connsiteX241" fmla="*/ 636886 w 1664790"/>
              <a:gd name="connsiteY241" fmla="*/ 1468245 h 1468246"/>
              <a:gd name="connsiteX242" fmla="*/ 416198 w 1664790"/>
              <a:gd name="connsiteY242" fmla="*/ 1454999 h 1468246"/>
              <a:gd name="connsiteX243" fmla="*/ 294382 w 1664790"/>
              <a:gd name="connsiteY243" fmla="*/ 1270500 h 1468246"/>
              <a:gd name="connsiteX244" fmla="*/ 419742 w 1664790"/>
              <a:gd name="connsiteY244" fmla="*/ 1053369 h 1468246"/>
              <a:gd name="connsiteX245" fmla="*/ 605422 w 1664790"/>
              <a:gd name="connsiteY245" fmla="*/ 1064515 h 1468246"/>
              <a:gd name="connsiteX246" fmla="*/ 427927 w 1664790"/>
              <a:gd name="connsiteY246" fmla="*/ 968099 h 1468246"/>
              <a:gd name="connsiteX247" fmla="*/ 427927 w 1664790"/>
              <a:gd name="connsiteY247" fmla="*/ 775201 h 1468246"/>
              <a:gd name="connsiteX248" fmla="*/ 349594 w 1664790"/>
              <a:gd name="connsiteY248" fmla="*/ 931868 h 1468246"/>
              <a:gd name="connsiteX249" fmla="*/ 98873 w 1664790"/>
              <a:gd name="connsiteY249" fmla="*/ 931868 h 14682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1664790" h="1468246">
                <a:moveTo>
                  <a:pt x="1322112" y="736121"/>
                </a:moveTo>
                <a:cubicBezTo>
                  <a:pt x="1392999" y="749392"/>
                  <a:pt x="1517951" y="769328"/>
                  <a:pt x="1538225" y="769328"/>
                </a:cubicBezTo>
                <a:cubicBezTo>
                  <a:pt x="1558498" y="769327"/>
                  <a:pt x="1574933" y="752893"/>
                  <a:pt x="1574932" y="732620"/>
                </a:cubicBezTo>
                <a:cubicBezTo>
                  <a:pt x="1574932" y="712346"/>
                  <a:pt x="1558497" y="695912"/>
                  <a:pt x="1538225" y="695912"/>
                </a:cubicBezTo>
                <a:cubicBezTo>
                  <a:pt x="1517951" y="695912"/>
                  <a:pt x="1393875" y="721097"/>
                  <a:pt x="1322112" y="736121"/>
                </a:cubicBezTo>
                <a:close/>
                <a:moveTo>
                  <a:pt x="1315998" y="711679"/>
                </a:moveTo>
                <a:cubicBezTo>
                  <a:pt x="1372041" y="691948"/>
                  <a:pt x="1469403" y="654701"/>
                  <a:pt x="1483868" y="646350"/>
                </a:cubicBezTo>
                <a:cubicBezTo>
                  <a:pt x="1494716" y="640087"/>
                  <a:pt x="1500216" y="628117"/>
                  <a:pt x="1498765" y="616422"/>
                </a:cubicBezTo>
                <a:cubicBezTo>
                  <a:pt x="1498281" y="612523"/>
                  <a:pt x="1497024" y="608655"/>
                  <a:pt x="1494936" y="605039"/>
                </a:cubicBezTo>
                <a:cubicBezTo>
                  <a:pt x="1486585" y="590575"/>
                  <a:pt x="1468091" y="585619"/>
                  <a:pt x="1453626" y="593970"/>
                </a:cubicBezTo>
                <a:cubicBezTo>
                  <a:pt x="1439161" y="602320"/>
                  <a:pt x="1361010" y="671401"/>
                  <a:pt x="1315998" y="711679"/>
                </a:cubicBezTo>
                <a:close/>
                <a:moveTo>
                  <a:pt x="1315998" y="756567"/>
                </a:moveTo>
                <a:cubicBezTo>
                  <a:pt x="1361010" y="796846"/>
                  <a:pt x="1439161" y="865926"/>
                  <a:pt x="1453626" y="874277"/>
                </a:cubicBezTo>
                <a:cubicBezTo>
                  <a:pt x="1468090" y="882628"/>
                  <a:pt x="1486585" y="877672"/>
                  <a:pt x="1494936" y="863207"/>
                </a:cubicBezTo>
                <a:cubicBezTo>
                  <a:pt x="1497024" y="859591"/>
                  <a:pt x="1498280" y="855723"/>
                  <a:pt x="1498764" y="851825"/>
                </a:cubicBezTo>
                <a:cubicBezTo>
                  <a:pt x="1500216" y="840129"/>
                  <a:pt x="1494716" y="828160"/>
                  <a:pt x="1483867" y="821897"/>
                </a:cubicBezTo>
                <a:cubicBezTo>
                  <a:pt x="1469403" y="813545"/>
                  <a:pt x="1372041" y="776298"/>
                  <a:pt x="1315998" y="756567"/>
                </a:cubicBezTo>
                <a:close/>
                <a:moveTo>
                  <a:pt x="1096812" y="328088"/>
                </a:moveTo>
                <a:cubicBezTo>
                  <a:pt x="1154201" y="309246"/>
                  <a:pt x="1253100" y="276105"/>
                  <a:pt x="1267565" y="267754"/>
                </a:cubicBezTo>
                <a:cubicBezTo>
                  <a:pt x="1282029" y="259403"/>
                  <a:pt x="1286986" y="240908"/>
                  <a:pt x="1278634" y="226443"/>
                </a:cubicBezTo>
                <a:cubicBezTo>
                  <a:pt x="1276547" y="222827"/>
                  <a:pt x="1273825" y="219805"/>
                  <a:pt x="1270691" y="217437"/>
                </a:cubicBezTo>
                <a:cubicBezTo>
                  <a:pt x="1261288" y="210331"/>
                  <a:pt x="1248172" y="209111"/>
                  <a:pt x="1237323" y="215374"/>
                </a:cubicBezTo>
                <a:cubicBezTo>
                  <a:pt x="1222858" y="223724"/>
                  <a:pt x="1141920" y="289419"/>
                  <a:pt x="1096812" y="328088"/>
                </a:cubicBezTo>
                <a:close/>
                <a:moveTo>
                  <a:pt x="1096812" y="1136209"/>
                </a:moveTo>
                <a:cubicBezTo>
                  <a:pt x="1141921" y="1174878"/>
                  <a:pt x="1222859" y="1240573"/>
                  <a:pt x="1237323" y="1248924"/>
                </a:cubicBezTo>
                <a:cubicBezTo>
                  <a:pt x="1248171" y="1255187"/>
                  <a:pt x="1261287" y="1253965"/>
                  <a:pt x="1270691" y="1246860"/>
                </a:cubicBezTo>
                <a:cubicBezTo>
                  <a:pt x="1273825" y="1244492"/>
                  <a:pt x="1276546" y="1241470"/>
                  <a:pt x="1278634" y="1237854"/>
                </a:cubicBezTo>
                <a:cubicBezTo>
                  <a:pt x="1286985" y="1223389"/>
                  <a:pt x="1282029" y="1204895"/>
                  <a:pt x="1267564" y="1196543"/>
                </a:cubicBezTo>
                <a:cubicBezTo>
                  <a:pt x="1253101" y="1188192"/>
                  <a:pt x="1154201" y="1155051"/>
                  <a:pt x="1096812" y="1136209"/>
                </a:cubicBezTo>
                <a:close/>
                <a:moveTo>
                  <a:pt x="1082161" y="312570"/>
                </a:moveTo>
                <a:cubicBezTo>
                  <a:pt x="1129099" y="257816"/>
                  <a:pt x="1208839" y="159572"/>
                  <a:pt x="1218975" y="142015"/>
                </a:cubicBezTo>
                <a:cubicBezTo>
                  <a:pt x="1229113" y="124457"/>
                  <a:pt x="1223097" y="102007"/>
                  <a:pt x="1205540" y="91870"/>
                </a:cubicBezTo>
                <a:cubicBezTo>
                  <a:pt x="1187983" y="81734"/>
                  <a:pt x="1165533" y="87750"/>
                  <a:pt x="1155396" y="105306"/>
                </a:cubicBezTo>
                <a:cubicBezTo>
                  <a:pt x="1145260" y="122864"/>
                  <a:pt x="1105033" y="242911"/>
                  <a:pt x="1082161" y="312570"/>
                </a:cubicBezTo>
                <a:close/>
                <a:moveTo>
                  <a:pt x="1078702" y="1153725"/>
                </a:moveTo>
                <a:cubicBezTo>
                  <a:pt x="1102651" y="1221751"/>
                  <a:pt x="1147863" y="1339930"/>
                  <a:pt x="1157999" y="1357487"/>
                </a:cubicBezTo>
                <a:cubicBezTo>
                  <a:pt x="1168137" y="1375044"/>
                  <a:pt x="1190587" y="1381060"/>
                  <a:pt x="1208144" y="1370923"/>
                </a:cubicBezTo>
                <a:cubicBezTo>
                  <a:pt x="1225700" y="1360787"/>
                  <a:pt x="1231717" y="1338337"/>
                  <a:pt x="1221580" y="1320779"/>
                </a:cubicBezTo>
                <a:cubicBezTo>
                  <a:pt x="1211443" y="1303222"/>
                  <a:pt x="1127593" y="1208361"/>
                  <a:pt x="1078702" y="1153725"/>
                </a:cubicBezTo>
                <a:close/>
                <a:moveTo>
                  <a:pt x="1024812" y="127600"/>
                </a:moveTo>
                <a:cubicBezTo>
                  <a:pt x="1024812" y="144302"/>
                  <a:pt x="1045561" y="246522"/>
                  <a:pt x="1057938" y="305644"/>
                </a:cubicBezTo>
                <a:cubicBezTo>
                  <a:pt x="1068872" y="247244"/>
                  <a:pt x="1085295" y="144302"/>
                  <a:pt x="1085295" y="127600"/>
                </a:cubicBezTo>
                <a:cubicBezTo>
                  <a:pt x="1085295" y="115074"/>
                  <a:pt x="1077679" y="104327"/>
                  <a:pt x="1066826" y="99735"/>
                </a:cubicBezTo>
                <a:cubicBezTo>
                  <a:pt x="1063207" y="98204"/>
                  <a:pt x="1059230" y="97359"/>
                  <a:pt x="1055054" y="97359"/>
                </a:cubicBezTo>
                <a:cubicBezTo>
                  <a:pt x="1038352" y="97359"/>
                  <a:pt x="1024812" y="110899"/>
                  <a:pt x="1024812" y="127600"/>
                </a:cubicBezTo>
                <a:close/>
                <a:moveTo>
                  <a:pt x="1024812" y="1336696"/>
                </a:moveTo>
                <a:cubicBezTo>
                  <a:pt x="1024813" y="1353399"/>
                  <a:pt x="1038351" y="1366938"/>
                  <a:pt x="1055054" y="1366938"/>
                </a:cubicBezTo>
                <a:cubicBezTo>
                  <a:pt x="1059229" y="1366938"/>
                  <a:pt x="1063207" y="1366092"/>
                  <a:pt x="1066826" y="1364562"/>
                </a:cubicBezTo>
                <a:cubicBezTo>
                  <a:pt x="1077679" y="1359971"/>
                  <a:pt x="1085295" y="1349223"/>
                  <a:pt x="1085296" y="1336697"/>
                </a:cubicBezTo>
                <a:cubicBezTo>
                  <a:pt x="1085296" y="1319995"/>
                  <a:pt x="1068872" y="1217053"/>
                  <a:pt x="1057938" y="1158653"/>
                </a:cubicBezTo>
                <a:cubicBezTo>
                  <a:pt x="1045561" y="1217774"/>
                  <a:pt x="1024812" y="1319995"/>
                  <a:pt x="1024812" y="1336696"/>
                </a:cubicBezTo>
                <a:close/>
                <a:moveTo>
                  <a:pt x="1022929" y="732197"/>
                </a:moveTo>
                <a:lnTo>
                  <a:pt x="1058385" y="797468"/>
                </a:lnTo>
                <a:lnTo>
                  <a:pt x="1135504" y="797468"/>
                </a:lnTo>
                <a:lnTo>
                  <a:pt x="1170959" y="732197"/>
                </a:lnTo>
                <a:lnTo>
                  <a:pt x="1135504" y="666926"/>
                </a:lnTo>
                <a:lnTo>
                  <a:pt x="1058385" y="666926"/>
                </a:lnTo>
                <a:close/>
                <a:moveTo>
                  <a:pt x="944533" y="522605"/>
                </a:moveTo>
                <a:lnTo>
                  <a:pt x="965616" y="593830"/>
                </a:lnTo>
                <a:lnTo>
                  <a:pt x="1036841" y="614913"/>
                </a:lnTo>
                <a:lnTo>
                  <a:pt x="1091372" y="560381"/>
                </a:lnTo>
                <a:lnTo>
                  <a:pt x="1070289" y="489157"/>
                </a:lnTo>
                <a:lnTo>
                  <a:pt x="999064" y="468073"/>
                </a:lnTo>
                <a:close/>
                <a:moveTo>
                  <a:pt x="944533" y="941788"/>
                </a:moveTo>
                <a:lnTo>
                  <a:pt x="999064" y="996319"/>
                </a:lnTo>
                <a:lnTo>
                  <a:pt x="1070288" y="975236"/>
                </a:lnTo>
                <a:lnTo>
                  <a:pt x="1091371" y="904011"/>
                </a:lnTo>
                <a:lnTo>
                  <a:pt x="1036840" y="849480"/>
                </a:lnTo>
                <a:lnTo>
                  <a:pt x="965615" y="870563"/>
                </a:lnTo>
                <a:close/>
                <a:moveTo>
                  <a:pt x="921970" y="732198"/>
                </a:moveTo>
                <a:lnTo>
                  <a:pt x="939133" y="763793"/>
                </a:lnTo>
                <a:lnTo>
                  <a:pt x="976463" y="763793"/>
                </a:lnTo>
                <a:lnTo>
                  <a:pt x="993625" y="732198"/>
                </a:lnTo>
                <a:lnTo>
                  <a:pt x="976463" y="700603"/>
                </a:lnTo>
                <a:lnTo>
                  <a:pt x="939133" y="700603"/>
                </a:lnTo>
                <a:close/>
                <a:moveTo>
                  <a:pt x="884022" y="630743"/>
                </a:moveTo>
                <a:lnTo>
                  <a:pt x="894227" y="665220"/>
                </a:lnTo>
                <a:lnTo>
                  <a:pt x="928704" y="675425"/>
                </a:lnTo>
                <a:lnTo>
                  <a:pt x="955101" y="649029"/>
                </a:lnTo>
                <a:lnTo>
                  <a:pt x="944895" y="614552"/>
                </a:lnTo>
                <a:lnTo>
                  <a:pt x="910418" y="604347"/>
                </a:lnTo>
                <a:close/>
                <a:moveTo>
                  <a:pt x="884022" y="833652"/>
                </a:moveTo>
                <a:lnTo>
                  <a:pt x="910418" y="860048"/>
                </a:lnTo>
                <a:lnTo>
                  <a:pt x="944894" y="849842"/>
                </a:lnTo>
                <a:lnTo>
                  <a:pt x="955100" y="815366"/>
                </a:lnTo>
                <a:lnTo>
                  <a:pt x="928704" y="788970"/>
                </a:lnTo>
                <a:lnTo>
                  <a:pt x="894227" y="799175"/>
                </a:lnTo>
                <a:close/>
                <a:moveTo>
                  <a:pt x="795655" y="620315"/>
                </a:moveTo>
                <a:lnTo>
                  <a:pt x="827250" y="637477"/>
                </a:lnTo>
                <a:lnTo>
                  <a:pt x="858845" y="620315"/>
                </a:lnTo>
                <a:lnTo>
                  <a:pt x="858845" y="582985"/>
                </a:lnTo>
                <a:lnTo>
                  <a:pt x="827250" y="565822"/>
                </a:lnTo>
                <a:lnTo>
                  <a:pt x="795655" y="582985"/>
                </a:lnTo>
                <a:close/>
                <a:moveTo>
                  <a:pt x="795655" y="881410"/>
                </a:moveTo>
                <a:lnTo>
                  <a:pt x="827250" y="898572"/>
                </a:lnTo>
                <a:lnTo>
                  <a:pt x="858845" y="881410"/>
                </a:lnTo>
                <a:lnTo>
                  <a:pt x="858845" y="844080"/>
                </a:lnTo>
                <a:lnTo>
                  <a:pt x="827250" y="826917"/>
                </a:lnTo>
                <a:lnTo>
                  <a:pt x="795655" y="844080"/>
                </a:lnTo>
                <a:close/>
                <a:moveTo>
                  <a:pt x="761978" y="501062"/>
                </a:moveTo>
                <a:lnTo>
                  <a:pt x="827249" y="536517"/>
                </a:lnTo>
                <a:lnTo>
                  <a:pt x="892521" y="501062"/>
                </a:lnTo>
                <a:lnTo>
                  <a:pt x="892521" y="423943"/>
                </a:lnTo>
                <a:lnTo>
                  <a:pt x="827249" y="388487"/>
                </a:lnTo>
                <a:lnTo>
                  <a:pt x="761978" y="423943"/>
                </a:lnTo>
                <a:close/>
                <a:moveTo>
                  <a:pt x="761978" y="1040450"/>
                </a:moveTo>
                <a:lnTo>
                  <a:pt x="827249" y="1075905"/>
                </a:lnTo>
                <a:lnTo>
                  <a:pt x="892521" y="1040450"/>
                </a:lnTo>
                <a:lnTo>
                  <a:pt x="892521" y="963331"/>
                </a:lnTo>
                <a:lnTo>
                  <a:pt x="827249" y="927875"/>
                </a:lnTo>
                <a:lnTo>
                  <a:pt x="761978" y="963331"/>
                </a:lnTo>
                <a:close/>
                <a:moveTo>
                  <a:pt x="699400" y="649029"/>
                </a:moveTo>
                <a:lnTo>
                  <a:pt x="725796" y="675426"/>
                </a:lnTo>
                <a:lnTo>
                  <a:pt x="760273" y="665220"/>
                </a:lnTo>
                <a:lnTo>
                  <a:pt x="770478" y="630744"/>
                </a:lnTo>
                <a:lnTo>
                  <a:pt x="744082" y="604347"/>
                </a:lnTo>
                <a:lnTo>
                  <a:pt x="709605" y="614553"/>
                </a:lnTo>
                <a:close/>
                <a:moveTo>
                  <a:pt x="699400" y="815365"/>
                </a:moveTo>
                <a:lnTo>
                  <a:pt x="709605" y="849842"/>
                </a:lnTo>
                <a:lnTo>
                  <a:pt x="744082" y="860047"/>
                </a:lnTo>
                <a:lnTo>
                  <a:pt x="770478" y="833651"/>
                </a:lnTo>
                <a:lnTo>
                  <a:pt x="760273" y="799174"/>
                </a:lnTo>
                <a:lnTo>
                  <a:pt x="725796" y="788969"/>
                </a:lnTo>
                <a:close/>
                <a:moveTo>
                  <a:pt x="660875" y="732198"/>
                </a:moveTo>
                <a:lnTo>
                  <a:pt x="678038" y="763793"/>
                </a:lnTo>
                <a:lnTo>
                  <a:pt x="715368" y="763793"/>
                </a:lnTo>
                <a:lnTo>
                  <a:pt x="732530" y="732198"/>
                </a:lnTo>
                <a:lnTo>
                  <a:pt x="715368" y="700603"/>
                </a:lnTo>
                <a:lnTo>
                  <a:pt x="678038" y="700603"/>
                </a:lnTo>
                <a:close/>
                <a:moveTo>
                  <a:pt x="592209" y="131551"/>
                </a:moveTo>
                <a:cubicBezTo>
                  <a:pt x="592209" y="148253"/>
                  <a:pt x="608632" y="251195"/>
                  <a:pt x="619566" y="309595"/>
                </a:cubicBezTo>
                <a:cubicBezTo>
                  <a:pt x="631943" y="250474"/>
                  <a:pt x="652692" y="148253"/>
                  <a:pt x="652691" y="131552"/>
                </a:cubicBezTo>
                <a:cubicBezTo>
                  <a:pt x="652691" y="114850"/>
                  <a:pt x="639152" y="101310"/>
                  <a:pt x="622449" y="101309"/>
                </a:cubicBezTo>
                <a:cubicBezTo>
                  <a:pt x="618274" y="101310"/>
                  <a:pt x="614296" y="102155"/>
                  <a:pt x="610679" y="103686"/>
                </a:cubicBezTo>
                <a:cubicBezTo>
                  <a:pt x="599824" y="108277"/>
                  <a:pt x="592208" y="119024"/>
                  <a:pt x="592209" y="131551"/>
                </a:cubicBezTo>
                <a:close/>
                <a:moveTo>
                  <a:pt x="592208" y="1332746"/>
                </a:moveTo>
                <a:cubicBezTo>
                  <a:pt x="592208" y="1345272"/>
                  <a:pt x="599825" y="1356020"/>
                  <a:pt x="610678" y="1360611"/>
                </a:cubicBezTo>
                <a:cubicBezTo>
                  <a:pt x="614296" y="1362141"/>
                  <a:pt x="618274" y="1362988"/>
                  <a:pt x="622450" y="1362988"/>
                </a:cubicBezTo>
                <a:cubicBezTo>
                  <a:pt x="639152" y="1362988"/>
                  <a:pt x="652691" y="1349448"/>
                  <a:pt x="652691" y="1332746"/>
                </a:cubicBezTo>
                <a:cubicBezTo>
                  <a:pt x="652691" y="1316044"/>
                  <a:pt x="631942" y="1213823"/>
                  <a:pt x="619565" y="1154702"/>
                </a:cubicBezTo>
                <a:cubicBezTo>
                  <a:pt x="608632" y="1213102"/>
                  <a:pt x="592208" y="1316044"/>
                  <a:pt x="592208" y="1332746"/>
                </a:cubicBezTo>
                <a:close/>
                <a:moveTo>
                  <a:pt x="563128" y="560382"/>
                </a:moveTo>
                <a:lnTo>
                  <a:pt x="617659" y="614914"/>
                </a:lnTo>
                <a:lnTo>
                  <a:pt x="688884" y="593831"/>
                </a:lnTo>
                <a:lnTo>
                  <a:pt x="709967" y="522607"/>
                </a:lnTo>
                <a:lnTo>
                  <a:pt x="655435" y="468075"/>
                </a:lnTo>
                <a:lnTo>
                  <a:pt x="584211" y="489158"/>
                </a:lnTo>
                <a:close/>
                <a:moveTo>
                  <a:pt x="563127" y="904010"/>
                </a:moveTo>
                <a:lnTo>
                  <a:pt x="584211" y="975235"/>
                </a:lnTo>
                <a:lnTo>
                  <a:pt x="655435" y="996317"/>
                </a:lnTo>
                <a:lnTo>
                  <a:pt x="709966" y="941787"/>
                </a:lnTo>
                <a:lnTo>
                  <a:pt x="688884" y="870562"/>
                </a:lnTo>
                <a:lnTo>
                  <a:pt x="617659" y="849479"/>
                </a:lnTo>
                <a:close/>
                <a:moveTo>
                  <a:pt x="483541" y="732197"/>
                </a:moveTo>
                <a:lnTo>
                  <a:pt x="518997" y="797468"/>
                </a:lnTo>
                <a:lnTo>
                  <a:pt x="596116" y="797468"/>
                </a:lnTo>
                <a:lnTo>
                  <a:pt x="631571" y="732197"/>
                </a:lnTo>
                <a:lnTo>
                  <a:pt x="596116" y="666926"/>
                </a:lnTo>
                <a:lnTo>
                  <a:pt x="518997" y="666926"/>
                </a:lnTo>
                <a:close/>
                <a:moveTo>
                  <a:pt x="454861" y="1346186"/>
                </a:moveTo>
                <a:cubicBezTo>
                  <a:pt x="457292" y="1355260"/>
                  <a:pt x="463185" y="1363407"/>
                  <a:pt x="471964" y="1368475"/>
                </a:cubicBezTo>
                <a:cubicBezTo>
                  <a:pt x="489521" y="1378612"/>
                  <a:pt x="511971" y="1372597"/>
                  <a:pt x="522107" y="1355039"/>
                </a:cubicBezTo>
                <a:cubicBezTo>
                  <a:pt x="532243" y="1337482"/>
                  <a:pt x="572470" y="1217435"/>
                  <a:pt x="595343" y="1147777"/>
                </a:cubicBezTo>
                <a:cubicBezTo>
                  <a:pt x="548405" y="1202530"/>
                  <a:pt x="468665" y="1300774"/>
                  <a:pt x="458528" y="1318332"/>
                </a:cubicBezTo>
                <a:cubicBezTo>
                  <a:pt x="453460" y="1327110"/>
                  <a:pt x="452430" y="1337112"/>
                  <a:pt x="454861" y="1346186"/>
                </a:cubicBezTo>
                <a:close/>
                <a:moveTo>
                  <a:pt x="452257" y="119614"/>
                </a:moveTo>
                <a:cubicBezTo>
                  <a:pt x="449826" y="128688"/>
                  <a:pt x="450856" y="138690"/>
                  <a:pt x="455924" y="147468"/>
                </a:cubicBezTo>
                <a:cubicBezTo>
                  <a:pt x="466061" y="165026"/>
                  <a:pt x="549911" y="259887"/>
                  <a:pt x="598801" y="314524"/>
                </a:cubicBezTo>
                <a:cubicBezTo>
                  <a:pt x="574853" y="246497"/>
                  <a:pt x="529641" y="128318"/>
                  <a:pt x="519504" y="110761"/>
                </a:cubicBezTo>
                <a:cubicBezTo>
                  <a:pt x="509366" y="93204"/>
                  <a:pt x="486917" y="87189"/>
                  <a:pt x="469360" y="97325"/>
                </a:cubicBezTo>
                <a:cubicBezTo>
                  <a:pt x="460581" y="102394"/>
                  <a:pt x="454688" y="110541"/>
                  <a:pt x="452257" y="119614"/>
                </a:cubicBezTo>
                <a:close/>
                <a:moveTo>
                  <a:pt x="395849" y="1210955"/>
                </a:moveTo>
                <a:cubicBezTo>
                  <a:pt x="393845" y="1218431"/>
                  <a:pt x="394694" y="1226671"/>
                  <a:pt x="398869" y="1233903"/>
                </a:cubicBezTo>
                <a:cubicBezTo>
                  <a:pt x="400957" y="1237520"/>
                  <a:pt x="403679" y="1240542"/>
                  <a:pt x="406814" y="1242909"/>
                </a:cubicBezTo>
                <a:cubicBezTo>
                  <a:pt x="416217" y="1250014"/>
                  <a:pt x="429333" y="1251235"/>
                  <a:pt x="440181" y="1244972"/>
                </a:cubicBezTo>
                <a:cubicBezTo>
                  <a:pt x="454645" y="1236621"/>
                  <a:pt x="535583" y="1170927"/>
                  <a:pt x="580691" y="1132258"/>
                </a:cubicBezTo>
                <a:cubicBezTo>
                  <a:pt x="523303" y="1151101"/>
                  <a:pt x="424403" y="1184241"/>
                  <a:pt x="409939" y="1192593"/>
                </a:cubicBezTo>
                <a:cubicBezTo>
                  <a:pt x="402707" y="1196768"/>
                  <a:pt x="397851" y="1203479"/>
                  <a:pt x="395849" y="1210955"/>
                </a:cubicBezTo>
                <a:close/>
                <a:moveTo>
                  <a:pt x="395848" y="253343"/>
                </a:moveTo>
                <a:cubicBezTo>
                  <a:pt x="397851" y="260818"/>
                  <a:pt x="402707" y="267529"/>
                  <a:pt x="409939" y="271704"/>
                </a:cubicBezTo>
                <a:cubicBezTo>
                  <a:pt x="424403" y="280056"/>
                  <a:pt x="523303" y="313197"/>
                  <a:pt x="580692" y="332039"/>
                </a:cubicBezTo>
                <a:cubicBezTo>
                  <a:pt x="535584" y="293369"/>
                  <a:pt x="454645" y="227675"/>
                  <a:pt x="440181" y="219325"/>
                </a:cubicBezTo>
                <a:cubicBezTo>
                  <a:pt x="429333" y="213062"/>
                  <a:pt x="416216" y="214283"/>
                  <a:pt x="406814" y="221388"/>
                </a:cubicBezTo>
                <a:cubicBezTo>
                  <a:pt x="403679" y="223756"/>
                  <a:pt x="400957" y="226778"/>
                  <a:pt x="398870" y="230394"/>
                </a:cubicBezTo>
                <a:cubicBezTo>
                  <a:pt x="394694" y="237626"/>
                  <a:pt x="393846" y="245866"/>
                  <a:pt x="395848" y="253343"/>
                </a:cubicBezTo>
                <a:close/>
                <a:moveTo>
                  <a:pt x="178739" y="616421"/>
                </a:moveTo>
                <a:cubicBezTo>
                  <a:pt x="177288" y="628117"/>
                  <a:pt x="182788" y="640087"/>
                  <a:pt x="193636" y="646349"/>
                </a:cubicBezTo>
                <a:cubicBezTo>
                  <a:pt x="208101" y="654701"/>
                  <a:pt x="305463" y="691948"/>
                  <a:pt x="361506" y="711679"/>
                </a:cubicBezTo>
                <a:cubicBezTo>
                  <a:pt x="316493" y="671400"/>
                  <a:pt x="238342" y="602321"/>
                  <a:pt x="223878" y="593970"/>
                </a:cubicBezTo>
                <a:cubicBezTo>
                  <a:pt x="209414" y="585618"/>
                  <a:pt x="190918" y="590574"/>
                  <a:pt x="182567" y="605039"/>
                </a:cubicBezTo>
                <a:cubicBezTo>
                  <a:pt x="180479" y="608655"/>
                  <a:pt x="179223" y="612523"/>
                  <a:pt x="178739" y="616421"/>
                </a:cubicBezTo>
                <a:close/>
                <a:moveTo>
                  <a:pt x="178739" y="851825"/>
                </a:moveTo>
                <a:cubicBezTo>
                  <a:pt x="179223" y="855723"/>
                  <a:pt x="180479" y="859591"/>
                  <a:pt x="182567" y="863207"/>
                </a:cubicBezTo>
                <a:cubicBezTo>
                  <a:pt x="190918" y="877672"/>
                  <a:pt x="209413" y="882627"/>
                  <a:pt x="223878" y="874277"/>
                </a:cubicBezTo>
                <a:cubicBezTo>
                  <a:pt x="238342" y="865926"/>
                  <a:pt x="316493" y="796846"/>
                  <a:pt x="361505" y="756567"/>
                </a:cubicBezTo>
                <a:cubicBezTo>
                  <a:pt x="305463" y="776298"/>
                  <a:pt x="208101" y="813545"/>
                  <a:pt x="193636" y="821897"/>
                </a:cubicBezTo>
                <a:cubicBezTo>
                  <a:pt x="182788" y="828160"/>
                  <a:pt x="177288" y="840129"/>
                  <a:pt x="178739" y="851825"/>
                </a:cubicBezTo>
                <a:close/>
                <a:moveTo>
                  <a:pt x="102572" y="735627"/>
                </a:moveTo>
                <a:cubicBezTo>
                  <a:pt x="102571" y="755900"/>
                  <a:pt x="119006" y="772334"/>
                  <a:pt x="139279" y="772334"/>
                </a:cubicBezTo>
                <a:cubicBezTo>
                  <a:pt x="159552" y="772334"/>
                  <a:pt x="283630" y="747148"/>
                  <a:pt x="355392" y="732126"/>
                </a:cubicBezTo>
                <a:cubicBezTo>
                  <a:pt x="284505" y="718854"/>
                  <a:pt x="159552" y="698918"/>
                  <a:pt x="139279" y="698919"/>
                </a:cubicBezTo>
                <a:cubicBezTo>
                  <a:pt x="119005" y="698919"/>
                  <a:pt x="102572" y="715352"/>
                  <a:pt x="102572" y="735627"/>
                </a:cubicBezTo>
                <a:close/>
                <a:moveTo>
                  <a:pt x="0" y="734123"/>
                </a:moveTo>
                <a:lnTo>
                  <a:pt x="98873" y="536378"/>
                </a:lnTo>
                <a:lnTo>
                  <a:pt x="349594" y="536378"/>
                </a:lnTo>
                <a:lnTo>
                  <a:pt x="427927" y="693045"/>
                </a:lnTo>
                <a:lnTo>
                  <a:pt x="427927" y="496295"/>
                </a:lnTo>
                <a:lnTo>
                  <a:pt x="597448" y="404211"/>
                </a:lnTo>
                <a:lnTo>
                  <a:pt x="419740" y="414878"/>
                </a:lnTo>
                <a:lnTo>
                  <a:pt x="294380" y="197748"/>
                </a:lnTo>
                <a:lnTo>
                  <a:pt x="416197" y="13248"/>
                </a:lnTo>
                <a:lnTo>
                  <a:pt x="636886" y="2"/>
                </a:lnTo>
                <a:lnTo>
                  <a:pt x="762246" y="217132"/>
                </a:lnTo>
                <a:lnTo>
                  <a:pt x="661810" y="369250"/>
                </a:lnTo>
                <a:lnTo>
                  <a:pt x="827249" y="279383"/>
                </a:lnTo>
                <a:lnTo>
                  <a:pt x="1008737" y="377967"/>
                </a:lnTo>
                <a:lnTo>
                  <a:pt x="902544" y="217131"/>
                </a:lnTo>
                <a:lnTo>
                  <a:pt x="1027904" y="0"/>
                </a:lnTo>
                <a:lnTo>
                  <a:pt x="1248593" y="13247"/>
                </a:lnTo>
                <a:lnTo>
                  <a:pt x="1370409" y="197745"/>
                </a:lnTo>
                <a:lnTo>
                  <a:pt x="1245048" y="414876"/>
                </a:lnTo>
                <a:lnTo>
                  <a:pt x="1055769" y="403515"/>
                </a:lnTo>
                <a:lnTo>
                  <a:pt x="1226571" y="496295"/>
                </a:lnTo>
                <a:lnTo>
                  <a:pt x="1226571" y="713629"/>
                </a:lnTo>
                <a:lnTo>
                  <a:pt x="1315197" y="536378"/>
                </a:lnTo>
                <a:lnTo>
                  <a:pt x="1565918" y="536378"/>
                </a:lnTo>
                <a:lnTo>
                  <a:pt x="1664790" y="734123"/>
                </a:lnTo>
                <a:lnTo>
                  <a:pt x="1565918" y="931868"/>
                </a:lnTo>
                <a:lnTo>
                  <a:pt x="1315197" y="931868"/>
                </a:lnTo>
                <a:lnTo>
                  <a:pt x="1226571" y="754617"/>
                </a:lnTo>
                <a:lnTo>
                  <a:pt x="1226571" y="968099"/>
                </a:lnTo>
                <a:lnTo>
                  <a:pt x="1047795" y="1065210"/>
                </a:lnTo>
                <a:lnTo>
                  <a:pt x="1245048" y="1053370"/>
                </a:lnTo>
                <a:lnTo>
                  <a:pt x="1370408" y="1270500"/>
                </a:lnTo>
                <a:lnTo>
                  <a:pt x="1248591" y="1455000"/>
                </a:lnTo>
                <a:lnTo>
                  <a:pt x="1027902" y="1468246"/>
                </a:lnTo>
                <a:lnTo>
                  <a:pt x="902542" y="1251116"/>
                </a:lnTo>
                <a:lnTo>
                  <a:pt x="1012702" y="1084273"/>
                </a:lnTo>
                <a:lnTo>
                  <a:pt x="827249" y="1185011"/>
                </a:lnTo>
                <a:lnTo>
                  <a:pt x="657845" y="1092991"/>
                </a:lnTo>
                <a:lnTo>
                  <a:pt x="762247" y="1251114"/>
                </a:lnTo>
                <a:lnTo>
                  <a:pt x="636886" y="1468245"/>
                </a:lnTo>
                <a:lnTo>
                  <a:pt x="416198" y="1454999"/>
                </a:lnTo>
                <a:lnTo>
                  <a:pt x="294382" y="1270500"/>
                </a:lnTo>
                <a:lnTo>
                  <a:pt x="419742" y="1053369"/>
                </a:lnTo>
                <a:lnTo>
                  <a:pt x="605422" y="1064515"/>
                </a:lnTo>
                <a:lnTo>
                  <a:pt x="427927" y="968099"/>
                </a:lnTo>
                <a:lnTo>
                  <a:pt x="427927" y="775201"/>
                </a:lnTo>
                <a:lnTo>
                  <a:pt x="349594" y="931868"/>
                </a:lnTo>
                <a:lnTo>
                  <a:pt x="98873" y="931868"/>
                </a:ln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7517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94551B4F-7647-4A4B-B7C9-4F90D828EA78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雪の結晶型図形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D002B1D7-0F49-44C4-8D6E-539D39E37AE0}"/>
              </a:ext>
            </a:extLst>
          </p:cNvPr>
          <p:cNvSpPr/>
          <p:nvPr/>
        </p:nvSpPr>
        <p:spPr>
          <a:xfrm>
            <a:off x="884842" y="1022377"/>
            <a:ext cx="2254144" cy="2381024"/>
          </a:xfrm>
          <a:custGeom>
            <a:avLst/>
            <a:gdLst>
              <a:gd name="connsiteX0" fmla="*/ 972773 w 2099674"/>
              <a:gd name="connsiteY0" fmla="*/ 971461 h 2217861"/>
              <a:gd name="connsiteX1" fmla="*/ 899315 w 2099674"/>
              <a:gd name="connsiteY1" fmla="*/ 1106693 h 2217861"/>
              <a:gd name="connsiteX2" fmla="*/ 972773 w 2099674"/>
              <a:gd name="connsiteY2" fmla="*/ 1241925 h 2217861"/>
              <a:gd name="connsiteX3" fmla="*/ 1132551 w 2099674"/>
              <a:gd name="connsiteY3" fmla="*/ 1241925 h 2217861"/>
              <a:gd name="connsiteX4" fmla="*/ 1206009 w 2099674"/>
              <a:gd name="connsiteY4" fmla="*/ 1106693 h 2217861"/>
              <a:gd name="connsiteX5" fmla="*/ 1132551 w 2099674"/>
              <a:gd name="connsiteY5" fmla="*/ 971461 h 2217861"/>
              <a:gd name="connsiteX6" fmla="*/ 1047344 w 2099674"/>
              <a:gd name="connsiteY6" fmla="*/ 0 h 2217861"/>
              <a:gd name="connsiteX7" fmla="*/ 1109172 w 2099674"/>
              <a:gd name="connsiteY7" fmla="*/ 61828 h 2217861"/>
              <a:gd name="connsiteX8" fmla="*/ 1109172 w 2099674"/>
              <a:gd name="connsiteY8" fmla="*/ 177630 h 2217861"/>
              <a:gd name="connsiteX9" fmla="*/ 1291478 w 2099674"/>
              <a:gd name="connsiteY9" fmla="*/ 72375 h 2217861"/>
              <a:gd name="connsiteX10" fmla="*/ 1375936 w 2099674"/>
              <a:gd name="connsiteY10" fmla="*/ 95006 h 2217861"/>
              <a:gd name="connsiteX11" fmla="*/ 1353306 w 2099674"/>
              <a:gd name="connsiteY11" fmla="*/ 179464 h 2217861"/>
              <a:gd name="connsiteX12" fmla="*/ 1109172 w 2099674"/>
              <a:gd name="connsiteY12" fmla="*/ 320415 h 2217861"/>
              <a:gd name="connsiteX13" fmla="*/ 1109172 w 2099674"/>
              <a:gd name="connsiteY13" fmla="*/ 436516 h 2217861"/>
              <a:gd name="connsiteX14" fmla="*/ 1234909 w 2099674"/>
              <a:gd name="connsiteY14" fmla="*/ 363921 h 2217861"/>
              <a:gd name="connsiteX15" fmla="*/ 1252751 w 2099674"/>
              <a:gd name="connsiteY15" fmla="*/ 357922 h 2217861"/>
              <a:gd name="connsiteX16" fmla="*/ 1299662 w 2099674"/>
              <a:gd name="connsiteY16" fmla="*/ 381272 h 2217861"/>
              <a:gd name="connsiteX17" fmla="*/ 1282312 w 2099674"/>
              <a:gd name="connsiteY17" fmla="*/ 446025 h 2217861"/>
              <a:gd name="connsiteX18" fmla="*/ 1109172 w 2099674"/>
              <a:gd name="connsiteY18" fmla="*/ 545988 h 2217861"/>
              <a:gd name="connsiteX19" fmla="*/ 1109172 w 2099674"/>
              <a:gd name="connsiteY19" fmla="*/ 636541 h 2217861"/>
              <a:gd name="connsiteX20" fmla="*/ 1234909 w 2099674"/>
              <a:gd name="connsiteY20" fmla="*/ 563946 h 2217861"/>
              <a:gd name="connsiteX21" fmla="*/ 1252751 w 2099674"/>
              <a:gd name="connsiteY21" fmla="*/ 557947 h 2217861"/>
              <a:gd name="connsiteX22" fmla="*/ 1299662 w 2099674"/>
              <a:gd name="connsiteY22" fmla="*/ 581297 h 2217861"/>
              <a:gd name="connsiteX23" fmla="*/ 1282312 w 2099674"/>
              <a:gd name="connsiteY23" fmla="*/ 646051 h 2217861"/>
              <a:gd name="connsiteX24" fmla="*/ 1109171 w 2099674"/>
              <a:gd name="connsiteY24" fmla="*/ 746014 h 2217861"/>
              <a:gd name="connsiteX25" fmla="*/ 1109171 w 2099674"/>
              <a:gd name="connsiteY25" fmla="*/ 852324 h 2217861"/>
              <a:gd name="connsiteX26" fmla="*/ 1202933 w 2099674"/>
              <a:gd name="connsiteY26" fmla="*/ 852324 h 2217861"/>
              <a:gd name="connsiteX27" fmla="*/ 1242171 w 2099674"/>
              <a:gd name="connsiteY27" fmla="*/ 924560 h 2217861"/>
              <a:gd name="connsiteX28" fmla="*/ 1334054 w 2099674"/>
              <a:gd name="connsiteY28" fmla="*/ 871511 h 2217861"/>
              <a:gd name="connsiteX29" fmla="*/ 1334054 w 2099674"/>
              <a:gd name="connsiteY29" fmla="*/ 675452 h 2217861"/>
              <a:gd name="connsiteX30" fmla="*/ 1381458 w 2099674"/>
              <a:gd name="connsiteY30" fmla="*/ 628050 h 2217861"/>
              <a:gd name="connsiteX31" fmla="*/ 1428861 w 2099674"/>
              <a:gd name="connsiteY31" fmla="*/ 675452 h 2217861"/>
              <a:gd name="connsiteX32" fmla="*/ 1428860 w 2099674"/>
              <a:gd name="connsiteY32" fmla="*/ 816775 h 2217861"/>
              <a:gd name="connsiteX33" fmla="*/ 1507281 w 2099674"/>
              <a:gd name="connsiteY33" fmla="*/ 771498 h 2217861"/>
              <a:gd name="connsiteX34" fmla="*/ 1507282 w 2099674"/>
              <a:gd name="connsiteY34" fmla="*/ 575439 h 2217861"/>
              <a:gd name="connsiteX35" fmla="*/ 1554685 w 2099674"/>
              <a:gd name="connsiteY35" fmla="*/ 528037 h 2217861"/>
              <a:gd name="connsiteX36" fmla="*/ 1602088 w 2099674"/>
              <a:gd name="connsiteY36" fmla="*/ 575439 h 2217861"/>
              <a:gd name="connsiteX37" fmla="*/ 1602087 w 2099674"/>
              <a:gd name="connsiteY37" fmla="*/ 716762 h 2217861"/>
              <a:gd name="connsiteX38" fmla="*/ 1702634 w 2099674"/>
              <a:gd name="connsiteY38" fmla="*/ 658711 h 2217861"/>
              <a:gd name="connsiteX39" fmla="*/ 1702634 w 2099674"/>
              <a:gd name="connsiteY39" fmla="*/ 380678 h 2217861"/>
              <a:gd name="connsiteX40" fmla="*/ 1764462 w 2099674"/>
              <a:gd name="connsiteY40" fmla="*/ 318850 h 2217861"/>
              <a:gd name="connsiteX41" fmla="*/ 1826291 w 2099674"/>
              <a:gd name="connsiteY41" fmla="*/ 380679 h 2217861"/>
              <a:gd name="connsiteX42" fmla="*/ 1826290 w 2099674"/>
              <a:gd name="connsiteY42" fmla="*/ 587319 h 2217861"/>
              <a:gd name="connsiteX43" fmla="*/ 1924903 w 2099674"/>
              <a:gd name="connsiteY43" fmla="*/ 530384 h 2217861"/>
              <a:gd name="connsiteX44" fmla="*/ 2009362 w 2099674"/>
              <a:gd name="connsiteY44" fmla="*/ 553015 h 2217861"/>
              <a:gd name="connsiteX45" fmla="*/ 1986731 w 2099674"/>
              <a:gd name="connsiteY45" fmla="*/ 637474 h 2217861"/>
              <a:gd name="connsiteX46" fmla="*/ 1886444 w 2099674"/>
              <a:gd name="connsiteY46" fmla="*/ 695375 h 2217861"/>
              <a:gd name="connsiteX47" fmla="*/ 2068750 w 2099674"/>
              <a:gd name="connsiteY47" fmla="*/ 800629 h 2217861"/>
              <a:gd name="connsiteX48" fmla="*/ 2091380 w 2099674"/>
              <a:gd name="connsiteY48" fmla="*/ 885087 h 2217861"/>
              <a:gd name="connsiteX49" fmla="*/ 2006922 w 2099674"/>
              <a:gd name="connsiteY49" fmla="*/ 907718 h 2217861"/>
              <a:gd name="connsiteX50" fmla="*/ 1762788 w 2099674"/>
              <a:gd name="connsiteY50" fmla="*/ 766767 h 2217861"/>
              <a:gd name="connsiteX51" fmla="*/ 1662242 w 2099674"/>
              <a:gd name="connsiteY51" fmla="*/ 824818 h 2217861"/>
              <a:gd name="connsiteX52" fmla="*/ 1787979 w 2099674"/>
              <a:gd name="connsiteY52" fmla="*/ 897411 h 2217861"/>
              <a:gd name="connsiteX53" fmla="*/ 1802096 w 2099674"/>
              <a:gd name="connsiteY53" fmla="*/ 909864 h 2217861"/>
              <a:gd name="connsiteX54" fmla="*/ 1805329 w 2099674"/>
              <a:gd name="connsiteY54" fmla="*/ 962165 h 2217861"/>
              <a:gd name="connsiteX55" fmla="*/ 1740577 w 2099674"/>
              <a:gd name="connsiteY55" fmla="*/ 979516 h 2217861"/>
              <a:gd name="connsiteX56" fmla="*/ 1567436 w 2099674"/>
              <a:gd name="connsiteY56" fmla="*/ 879554 h 2217861"/>
              <a:gd name="connsiteX57" fmla="*/ 1489015 w 2099674"/>
              <a:gd name="connsiteY57" fmla="*/ 924830 h 2217861"/>
              <a:gd name="connsiteX58" fmla="*/ 1614753 w 2099674"/>
              <a:gd name="connsiteY58" fmla="*/ 997424 h 2217861"/>
              <a:gd name="connsiteX59" fmla="*/ 1628869 w 2099674"/>
              <a:gd name="connsiteY59" fmla="*/ 1009876 h 2217861"/>
              <a:gd name="connsiteX60" fmla="*/ 1632103 w 2099674"/>
              <a:gd name="connsiteY60" fmla="*/ 1062177 h 2217861"/>
              <a:gd name="connsiteX61" fmla="*/ 1567349 w 2099674"/>
              <a:gd name="connsiteY61" fmla="*/ 1079529 h 2217861"/>
              <a:gd name="connsiteX62" fmla="*/ 1394208 w 2099674"/>
              <a:gd name="connsiteY62" fmla="*/ 979566 h 2217861"/>
              <a:gd name="connsiteX63" fmla="*/ 1301215 w 2099674"/>
              <a:gd name="connsiteY63" fmla="*/ 1033255 h 2217861"/>
              <a:gd name="connsiteX64" fmla="*/ 1341106 w 2099674"/>
              <a:gd name="connsiteY64" fmla="*/ 1106693 h 2217861"/>
              <a:gd name="connsiteX65" fmla="*/ 1300964 w 2099674"/>
              <a:gd name="connsiteY65" fmla="*/ 1180592 h 2217861"/>
              <a:gd name="connsiteX66" fmla="*/ 1397557 w 2099674"/>
              <a:gd name="connsiteY66" fmla="*/ 1236360 h 2217861"/>
              <a:gd name="connsiteX67" fmla="*/ 1567349 w 2099674"/>
              <a:gd name="connsiteY67" fmla="*/ 1138331 h 2217861"/>
              <a:gd name="connsiteX68" fmla="*/ 1632103 w 2099674"/>
              <a:gd name="connsiteY68" fmla="*/ 1155682 h 2217861"/>
              <a:gd name="connsiteX69" fmla="*/ 1614753 w 2099674"/>
              <a:gd name="connsiteY69" fmla="*/ 1220435 h 2217861"/>
              <a:gd name="connsiteX70" fmla="*/ 1492363 w 2099674"/>
              <a:gd name="connsiteY70" fmla="*/ 1291096 h 2217861"/>
              <a:gd name="connsiteX71" fmla="*/ 1570784 w 2099674"/>
              <a:gd name="connsiteY71" fmla="*/ 1336373 h 2217861"/>
              <a:gd name="connsiteX72" fmla="*/ 1740577 w 2099674"/>
              <a:gd name="connsiteY72" fmla="*/ 1238344 h 2217861"/>
              <a:gd name="connsiteX73" fmla="*/ 1805330 w 2099674"/>
              <a:gd name="connsiteY73" fmla="*/ 1255695 h 2217861"/>
              <a:gd name="connsiteX74" fmla="*/ 1787980 w 2099674"/>
              <a:gd name="connsiteY74" fmla="*/ 1320448 h 2217861"/>
              <a:gd name="connsiteX75" fmla="*/ 1665590 w 2099674"/>
              <a:gd name="connsiteY75" fmla="*/ 1391109 h 2217861"/>
              <a:gd name="connsiteX76" fmla="*/ 1766137 w 2099674"/>
              <a:gd name="connsiteY76" fmla="*/ 1449160 h 2217861"/>
              <a:gd name="connsiteX77" fmla="*/ 2006921 w 2099674"/>
              <a:gd name="connsiteY77" fmla="*/ 1310143 h 2217861"/>
              <a:gd name="connsiteX78" fmla="*/ 2091379 w 2099674"/>
              <a:gd name="connsiteY78" fmla="*/ 1332774 h 2217861"/>
              <a:gd name="connsiteX79" fmla="*/ 2068749 w 2099674"/>
              <a:gd name="connsiteY79" fmla="*/ 1417233 h 2217861"/>
              <a:gd name="connsiteX80" fmla="*/ 1889793 w 2099674"/>
              <a:gd name="connsiteY80" fmla="*/ 1520552 h 2217861"/>
              <a:gd name="connsiteX81" fmla="*/ 1988406 w 2099674"/>
              <a:gd name="connsiteY81" fmla="*/ 1577487 h 2217861"/>
              <a:gd name="connsiteX82" fmla="*/ 2011037 w 2099674"/>
              <a:gd name="connsiteY82" fmla="*/ 1661945 h 2217861"/>
              <a:gd name="connsiteX83" fmla="*/ 1926578 w 2099674"/>
              <a:gd name="connsiteY83" fmla="*/ 1684576 h 2217861"/>
              <a:gd name="connsiteX84" fmla="*/ 1826291 w 2099674"/>
              <a:gd name="connsiteY84" fmla="*/ 1626675 h 2217861"/>
              <a:gd name="connsiteX85" fmla="*/ 1826291 w 2099674"/>
              <a:gd name="connsiteY85" fmla="*/ 1837184 h 2217861"/>
              <a:gd name="connsiteX86" fmla="*/ 1764463 w 2099674"/>
              <a:gd name="connsiteY86" fmla="*/ 1899011 h 2217861"/>
              <a:gd name="connsiteX87" fmla="*/ 1702635 w 2099674"/>
              <a:gd name="connsiteY87" fmla="*/ 1837184 h 2217861"/>
              <a:gd name="connsiteX88" fmla="*/ 1702635 w 2099674"/>
              <a:gd name="connsiteY88" fmla="*/ 1555283 h 2217861"/>
              <a:gd name="connsiteX89" fmla="*/ 1602089 w 2099674"/>
              <a:gd name="connsiteY89" fmla="*/ 1497232 h 2217861"/>
              <a:gd name="connsiteX90" fmla="*/ 1602089 w 2099674"/>
              <a:gd name="connsiteY90" fmla="*/ 1642421 h 2217861"/>
              <a:gd name="connsiteX91" fmla="*/ 1598364 w 2099674"/>
              <a:gd name="connsiteY91" fmla="*/ 1660872 h 2217861"/>
              <a:gd name="connsiteX92" fmla="*/ 1554686 w 2099674"/>
              <a:gd name="connsiteY92" fmla="*/ 1689823 h 2217861"/>
              <a:gd name="connsiteX93" fmla="*/ 1507284 w 2099674"/>
              <a:gd name="connsiteY93" fmla="*/ 1642421 h 2217861"/>
              <a:gd name="connsiteX94" fmla="*/ 1507283 w 2099674"/>
              <a:gd name="connsiteY94" fmla="*/ 1442496 h 2217861"/>
              <a:gd name="connsiteX95" fmla="*/ 1428862 w 2099674"/>
              <a:gd name="connsiteY95" fmla="*/ 1397220 h 2217861"/>
              <a:gd name="connsiteX96" fmla="*/ 1428863 w 2099674"/>
              <a:gd name="connsiteY96" fmla="*/ 1542408 h 2217861"/>
              <a:gd name="connsiteX97" fmla="*/ 1425137 w 2099674"/>
              <a:gd name="connsiteY97" fmla="*/ 1560860 h 2217861"/>
              <a:gd name="connsiteX98" fmla="*/ 1381460 w 2099674"/>
              <a:gd name="connsiteY98" fmla="*/ 1589811 h 2217861"/>
              <a:gd name="connsiteX99" fmla="*/ 1334056 w 2099674"/>
              <a:gd name="connsiteY99" fmla="*/ 1542408 h 2217861"/>
              <a:gd name="connsiteX100" fmla="*/ 1334056 w 2099674"/>
              <a:gd name="connsiteY100" fmla="*/ 1342482 h 2217861"/>
              <a:gd name="connsiteX101" fmla="*/ 1241921 w 2099674"/>
              <a:gd name="connsiteY101" fmla="*/ 1289288 h 2217861"/>
              <a:gd name="connsiteX102" fmla="*/ 1202933 w 2099674"/>
              <a:gd name="connsiteY102" fmla="*/ 1361062 h 2217861"/>
              <a:gd name="connsiteX103" fmla="*/ 1112522 w 2099674"/>
              <a:gd name="connsiteY103" fmla="*/ 1361062 h 2217861"/>
              <a:gd name="connsiteX104" fmla="*/ 1112522 w 2099674"/>
              <a:gd name="connsiteY104" fmla="*/ 1473779 h 2217861"/>
              <a:gd name="connsiteX105" fmla="*/ 1282314 w 2099674"/>
              <a:gd name="connsiteY105" fmla="*/ 1571809 h 2217861"/>
              <a:gd name="connsiteX106" fmla="*/ 1299664 w 2099674"/>
              <a:gd name="connsiteY106" fmla="*/ 1636563 h 2217861"/>
              <a:gd name="connsiteX107" fmla="*/ 1234911 w 2099674"/>
              <a:gd name="connsiteY107" fmla="*/ 1653914 h 2217861"/>
              <a:gd name="connsiteX108" fmla="*/ 1112522 w 2099674"/>
              <a:gd name="connsiteY108" fmla="*/ 1583252 h 2217861"/>
              <a:gd name="connsiteX109" fmla="*/ 1112522 w 2099674"/>
              <a:gd name="connsiteY109" fmla="*/ 1673805 h 2217861"/>
              <a:gd name="connsiteX110" fmla="*/ 1282314 w 2099674"/>
              <a:gd name="connsiteY110" fmla="*/ 1771835 h 2217861"/>
              <a:gd name="connsiteX111" fmla="*/ 1299664 w 2099674"/>
              <a:gd name="connsiteY111" fmla="*/ 1836588 h 2217861"/>
              <a:gd name="connsiteX112" fmla="*/ 1234911 w 2099674"/>
              <a:gd name="connsiteY112" fmla="*/ 1853939 h 2217861"/>
              <a:gd name="connsiteX113" fmla="*/ 1112522 w 2099674"/>
              <a:gd name="connsiteY113" fmla="*/ 1783277 h 2217861"/>
              <a:gd name="connsiteX114" fmla="*/ 1112522 w 2099674"/>
              <a:gd name="connsiteY114" fmla="*/ 1899379 h 2217861"/>
              <a:gd name="connsiteX115" fmla="*/ 1353306 w 2099674"/>
              <a:gd name="connsiteY115" fmla="*/ 2038396 h 2217861"/>
              <a:gd name="connsiteX116" fmla="*/ 1375936 w 2099674"/>
              <a:gd name="connsiteY116" fmla="*/ 2122854 h 2217861"/>
              <a:gd name="connsiteX117" fmla="*/ 1291477 w 2099674"/>
              <a:gd name="connsiteY117" fmla="*/ 2145485 h 2217861"/>
              <a:gd name="connsiteX118" fmla="*/ 1112522 w 2099674"/>
              <a:gd name="connsiteY118" fmla="*/ 2042164 h 2217861"/>
              <a:gd name="connsiteX119" fmla="*/ 1112522 w 2099674"/>
              <a:gd name="connsiteY119" fmla="*/ 2156033 h 2217861"/>
              <a:gd name="connsiteX120" fmla="*/ 1050694 w 2099674"/>
              <a:gd name="connsiteY120" fmla="*/ 2217861 h 2217861"/>
              <a:gd name="connsiteX121" fmla="*/ 988866 w 2099674"/>
              <a:gd name="connsiteY121" fmla="*/ 2156033 h 2217861"/>
              <a:gd name="connsiteX122" fmla="*/ 988866 w 2099674"/>
              <a:gd name="connsiteY122" fmla="*/ 2040231 h 2217861"/>
              <a:gd name="connsiteX123" fmla="*/ 806560 w 2099674"/>
              <a:gd name="connsiteY123" fmla="*/ 2145486 h 2217861"/>
              <a:gd name="connsiteX124" fmla="*/ 722102 w 2099674"/>
              <a:gd name="connsiteY124" fmla="*/ 2122855 h 2217861"/>
              <a:gd name="connsiteX125" fmla="*/ 744732 w 2099674"/>
              <a:gd name="connsiteY125" fmla="*/ 2038397 h 2217861"/>
              <a:gd name="connsiteX126" fmla="*/ 988866 w 2099674"/>
              <a:gd name="connsiteY126" fmla="*/ 1897446 h 2217861"/>
              <a:gd name="connsiteX127" fmla="*/ 988866 w 2099674"/>
              <a:gd name="connsiteY127" fmla="*/ 1781345 h 2217861"/>
              <a:gd name="connsiteX128" fmla="*/ 863129 w 2099674"/>
              <a:gd name="connsiteY128" fmla="*/ 1853940 h 2217861"/>
              <a:gd name="connsiteX129" fmla="*/ 845287 w 2099674"/>
              <a:gd name="connsiteY129" fmla="*/ 1859939 h 2217861"/>
              <a:gd name="connsiteX130" fmla="*/ 798376 w 2099674"/>
              <a:gd name="connsiteY130" fmla="*/ 1836589 h 2217861"/>
              <a:gd name="connsiteX131" fmla="*/ 815726 w 2099674"/>
              <a:gd name="connsiteY131" fmla="*/ 1771836 h 2217861"/>
              <a:gd name="connsiteX132" fmla="*/ 988866 w 2099674"/>
              <a:gd name="connsiteY132" fmla="*/ 1671873 h 2217861"/>
              <a:gd name="connsiteX133" fmla="*/ 988866 w 2099674"/>
              <a:gd name="connsiteY133" fmla="*/ 1581320 h 2217861"/>
              <a:gd name="connsiteX134" fmla="*/ 863129 w 2099674"/>
              <a:gd name="connsiteY134" fmla="*/ 1653915 h 2217861"/>
              <a:gd name="connsiteX135" fmla="*/ 845287 w 2099674"/>
              <a:gd name="connsiteY135" fmla="*/ 1659914 h 2217861"/>
              <a:gd name="connsiteX136" fmla="*/ 798376 w 2099674"/>
              <a:gd name="connsiteY136" fmla="*/ 1636564 h 2217861"/>
              <a:gd name="connsiteX137" fmla="*/ 815726 w 2099674"/>
              <a:gd name="connsiteY137" fmla="*/ 1571810 h 2217861"/>
              <a:gd name="connsiteX138" fmla="*/ 988867 w 2099674"/>
              <a:gd name="connsiteY138" fmla="*/ 1471847 h 2217861"/>
              <a:gd name="connsiteX139" fmla="*/ 988867 w 2099674"/>
              <a:gd name="connsiteY139" fmla="*/ 1361062 h 2217861"/>
              <a:gd name="connsiteX140" fmla="*/ 902391 w 2099674"/>
              <a:gd name="connsiteY140" fmla="*/ 1361062 h 2217861"/>
              <a:gd name="connsiteX141" fmla="*/ 863655 w 2099674"/>
              <a:gd name="connsiteY141" fmla="*/ 1289750 h 2217861"/>
              <a:gd name="connsiteX142" fmla="*/ 765621 w 2099674"/>
              <a:gd name="connsiteY142" fmla="*/ 1346350 h 2217861"/>
              <a:gd name="connsiteX143" fmla="*/ 765620 w 2099674"/>
              <a:gd name="connsiteY143" fmla="*/ 1542409 h 2217861"/>
              <a:gd name="connsiteX144" fmla="*/ 718216 w 2099674"/>
              <a:gd name="connsiteY144" fmla="*/ 1589812 h 2217861"/>
              <a:gd name="connsiteX145" fmla="*/ 670813 w 2099674"/>
              <a:gd name="connsiteY145" fmla="*/ 1542410 h 2217861"/>
              <a:gd name="connsiteX146" fmla="*/ 670814 w 2099674"/>
              <a:gd name="connsiteY146" fmla="*/ 1401087 h 2217861"/>
              <a:gd name="connsiteX147" fmla="*/ 592393 w 2099674"/>
              <a:gd name="connsiteY147" fmla="*/ 1446363 h 2217861"/>
              <a:gd name="connsiteX148" fmla="*/ 592392 w 2099674"/>
              <a:gd name="connsiteY148" fmla="*/ 1642422 h 2217861"/>
              <a:gd name="connsiteX149" fmla="*/ 544989 w 2099674"/>
              <a:gd name="connsiteY149" fmla="*/ 1689824 h 2217861"/>
              <a:gd name="connsiteX150" fmla="*/ 497587 w 2099674"/>
              <a:gd name="connsiteY150" fmla="*/ 1642422 h 2217861"/>
              <a:gd name="connsiteX151" fmla="*/ 497587 w 2099674"/>
              <a:gd name="connsiteY151" fmla="*/ 1501099 h 2217861"/>
              <a:gd name="connsiteX152" fmla="*/ 397040 w 2099674"/>
              <a:gd name="connsiteY152" fmla="*/ 1559150 h 2217861"/>
              <a:gd name="connsiteX153" fmla="*/ 397040 w 2099674"/>
              <a:gd name="connsiteY153" fmla="*/ 1837184 h 2217861"/>
              <a:gd name="connsiteX154" fmla="*/ 335212 w 2099674"/>
              <a:gd name="connsiteY154" fmla="*/ 1899011 h 2217861"/>
              <a:gd name="connsiteX155" fmla="*/ 273383 w 2099674"/>
              <a:gd name="connsiteY155" fmla="*/ 1837183 h 2217861"/>
              <a:gd name="connsiteX156" fmla="*/ 273384 w 2099674"/>
              <a:gd name="connsiteY156" fmla="*/ 1630543 h 2217861"/>
              <a:gd name="connsiteX157" fmla="*/ 174771 w 2099674"/>
              <a:gd name="connsiteY157" fmla="*/ 1687477 h 2217861"/>
              <a:gd name="connsiteX158" fmla="*/ 90312 w 2099674"/>
              <a:gd name="connsiteY158" fmla="*/ 1664847 h 2217861"/>
              <a:gd name="connsiteX159" fmla="*/ 112943 w 2099674"/>
              <a:gd name="connsiteY159" fmla="*/ 1580388 h 2217861"/>
              <a:gd name="connsiteX160" fmla="*/ 213230 w 2099674"/>
              <a:gd name="connsiteY160" fmla="*/ 1522487 h 2217861"/>
              <a:gd name="connsiteX161" fmla="*/ 30924 w 2099674"/>
              <a:gd name="connsiteY161" fmla="*/ 1417233 h 2217861"/>
              <a:gd name="connsiteX162" fmla="*/ 8294 w 2099674"/>
              <a:gd name="connsiteY162" fmla="*/ 1332775 h 2217861"/>
              <a:gd name="connsiteX163" fmla="*/ 92752 w 2099674"/>
              <a:gd name="connsiteY163" fmla="*/ 1310144 h 2217861"/>
              <a:gd name="connsiteX164" fmla="*/ 336886 w 2099674"/>
              <a:gd name="connsiteY164" fmla="*/ 1451094 h 2217861"/>
              <a:gd name="connsiteX165" fmla="*/ 437432 w 2099674"/>
              <a:gd name="connsiteY165" fmla="*/ 1393044 h 2217861"/>
              <a:gd name="connsiteX166" fmla="*/ 311695 w 2099674"/>
              <a:gd name="connsiteY166" fmla="*/ 1320450 h 2217861"/>
              <a:gd name="connsiteX167" fmla="*/ 297578 w 2099674"/>
              <a:gd name="connsiteY167" fmla="*/ 1307998 h 2217861"/>
              <a:gd name="connsiteX168" fmla="*/ 294345 w 2099674"/>
              <a:gd name="connsiteY168" fmla="*/ 1255697 h 2217861"/>
              <a:gd name="connsiteX169" fmla="*/ 359097 w 2099674"/>
              <a:gd name="connsiteY169" fmla="*/ 1238346 h 2217861"/>
              <a:gd name="connsiteX170" fmla="*/ 532238 w 2099674"/>
              <a:gd name="connsiteY170" fmla="*/ 1338308 h 2217861"/>
              <a:gd name="connsiteX171" fmla="*/ 610659 w 2099674"/>
              <a:gd name="connsiteY171" fmla="*/ 1293031 h 2217861"/>
              <a:gd name="connsiteX172" fmla="*/ 484921 w 2099674"/>
              <a:gd name="connsiteY172" fmla="*/ 1220438 h 2217861"/>
              <a:gd name="connsiteX173" fmla="*/ 470805 w 2099674"/>
              <a:gd name="connsiteY173" fmla="*/ 1207985 h 2217861"/>
              <a:gd name="connsiteX174" fmla="*/ 467571 w 2099674"/>
              <a:gd name="connsiteY174" fmla="*/ 1155684 h 2217861"/>
              <a:gd name="connsiteX175" fmla="*/ 532325 w 2099674"/>
              <a:gd name="connsiteY175" fmla="*/ 1138333 h 2217861"/>
              <a:gd name="connsiteX176" fmla="*/ 705466 w 2099674"/>
              <a:gd name="connsiteY176" fmla="*/ 1238296 h 2217861"/>
              <a:gd name="connsiteX177" fmla="*/ 804611 w 2099674"/>
              <a:gd name="connsiteY177" fmla="*/ 1181054 h 2217861"/>
              <a:gd name="connsiteX178" fmla="*/ 764218 w 2099674"/>
              <a:gd name="connsiteY178" fmla="*/ 1106693 h 2217861"/>
              <a:gd name="connsiteX179" fmla="*/ 801161 w 2099674"/>
              <a:gd name="connsiteY179" fmla="*/ 1038684 h 2217861"/>
              <a:gd name="connsiteX180" fmla="*/ 702117 w 2099674"/>
              <a:gd name="connsiteY180" fmla="*/ 981502 h 2217861"/>
              <a:gd name="connsiteX181" fmla="*/ 532325 w 2099674"/>
              <a:gd name="connsiteY181" fmla="*/ 1079531 h 2217861"/>
              <a:gd name="connsiteX182" fmla="*/ 467571 w 2099674"/>
              <a:gd name="connsiteY182" fmla="*/ 1062179 h 2217861"/>
              <a:gd name="connsiteX183" fmla="*/ 484921 w 2099674"/>
              <a:gd name="connsiteY183" fmla="*/ 997426 h 2217861"/>
              <a:gd name="connsiteX184" fmla="*/ 607311 w 2099674"/>
              <a:gd name="connsiteY184" fmla="*/ 926765 h 2217861"/>
              <a:gd name="connsiteX185" fmla="*/ 528890 w 2099674"/>
              <a:gd name="connsiteY185" fmla="*/ 881489 h 2217861"/>
              <a:gd name="connsiteX186" fmla="*/ 359097 w 2099674"/>
              <a:gd name="connsiteY186" fmla="*/ 979518 h 2217861"/>
              <a:gd name="connsiteX187" fmla="*/ 294344 w 2099674"/>
              <a:gd name="connsiteY187" fmla="*/ 962167 h 2217861"/>
              <a:gd name="connsiteX188" fmla="*/ 311695 w 2099674"/>
              <a:gd name="connsiteY188" fmla="*/ 897414 h 2217861"/>
              <a:gd name="connsiteX189" fmla="*/ 434084 w 2099674"/>
              <a:gd name="connsiteY189" fmla="*/ 826753 h 2217861"/>
              <a:gd name="connsiteX190" fmla="*/ 333537 w 2099674"/>
              <a:gd name="connsiteY190" fmla="*/ 768702 h 2217861"/>
              <a:gd name="connsiteX191" fmla="*/ 92753 w 2099674"/>
              <a:gd name="connsiteY191" fmla="*/ 907718 h 2217861"/>
              <a:gd name="connsiteX192" fmla="*/ 8295 w 2099674"/>
              <a:gd name="connsiteY192" fmla="*/ 885087 h 2217861"/>
              <a:gd name="connsiteX193" fmla="*/ 30925 w 2099674"/>
              <a:gd name="connsiteY193" fmla="*/ 800628 h 2217861"/>
              <a:gd name="connsiteX194" fmla="*/ 209881 w 2099674"/>
              <a:gd name="connsiteY194" fmla="*/ 697309 h 2217861"/>
              <a:gd name="connsiteX195" fmla="*/ 111268 w 2099674"/>
              <a:gd name="connsiteY195" fmla="*/ 640375 h 2217861"/>
              <a:gd name="connsiteX196" fmla="*/ 88637 w 2099674"/>
              <a:gd name="connsiteY196" fmla="*/ 555916 h 2217861"/>
              <a:gd name="connsiteX197" fmla="*/ 173096 w 2099674"/>
              <a:gd name="connsiteY197" fmla="*/ 533285 h 2217861"/>
              <a:gd name="connsiteX198" fmla="*/ 273383 w 2099674"/>
              <a:gd name="connsiteY198" fmla="*/ 591186 h 2217861"/>
              <a:gd name="connsiteX199" fmla="*/ 273383 w 2099674"/>
              <a:gd name="connsiteY199" fmla="*/ 380677 h 2217861"/>
              <a:gd name="connsiteX200" fmla="*/ 335211 w 2099674"/>
              <a:gd name="connsiteY200" fmla="*/ 318850 h 2217861"/>
              <a:gd name="connsiteX201" fmla="*/ 397039 w 2099674"/>
              <a:gd name="connsiteY201" fmla="*/ 380677 h 2217861"/>
              <a:gd name="connsiteX202" fmla="*/ 397039 w 2099674"/>
              <a:gd name="connsiteY202" fmla="*/ 662579 h 2217861"/>
              <a:gd name="connsiteX203" fmla="*/ 497585 w 2099674"/>
              <a:gd name="connsiteY203" fmla="*/ 720629 h 2217861"/>
              <a:gd name="connsiteX204" fmla="*/ 497585 w 2099674"/>
              <a:gd name="connsiteY204" fmla="*/ 575441 h 2217861"/>
              <a:gd name="connsiteX205" fmla="*/ 501310 w 2099674"/>
              <a:gd name="connsiteY205" fmla="*/ 556989 h 2217861"/>
              <a:gd name="connsiteX206" fmla="*/ 544988 w 2099674"/>
              <a:gd name="connsiteY206" fmla="*/ 528038 h 2217861"/>
              <a:gd name="connsiteX207" fmla="*/ 592390 w 2099674"/>
              <a:gd name="connsiteY207" fmla="*/ 575440 h 2217861"/>
              <a:gd name="connsiteX208" fmla="*/ 592391 w 2099674"/>
              <a:gd name="connsiteY208" fmla="*/ 775365 h 2217861"/>
              <a:gd name="connsiteX209" fmla="*/ 670812 w 2099674"/>
              <a:gd name="connsiteY209" fmla="*/ 820642 h 2217861"/>
              <a:gd name="connsiteX210" fmla="*/ 670811 w 2099674"/>
              <a:gd name="connsiteY210" fmla="*/ 675453 h 2217861"/>
              <a:gd name="connsiteX211" fmla="*/ 674537 w 2099674"/>
              <a:gd name="connsiteY211" fmla="*/ 657002 h 2217861"/>
              <a:gd name="connsiteX212" fmla="*/ 718215 w 2099674"/>
              <a:gd name="connsiteY212" fmla="*/ 628051 h 2217861"/>
              <a:gd name="connsiteX213" fmla="*/ 765618 w 2099674"/>
              <a:gd name="connsiteY213" fmla="*/ 675453 h 2217861"/>
              <a:gd name="connsiteX214" fmla="*/ 765618 w 2099674"/>
              <a:gd name="connsiteY214" fmla="*/ 875379 h 2217861"/>
              <a:gd name="connsiteX215" fmla="*/ 860204 w 2099674"/>
              <a:gd name="connsiteY215" fmla="*/ 929988 h 2217861"/>
              <a:gd name="connsiteX216" fmla="*/ 902391 w 2099674"/>
              <a:gd name="connsiteY216" fmla="*/ 852324 h 2217861"/>
              <a:gd name="connsiteX217" fmla="*/ 985516 w 2099674"/>
              <a:gd name="connsiteY217" fmla="*/ 852324 h 2217861"/>
              <a:gd name="connsiteX218" fmla="*/ 985516 w 2099674"/>
              <a:gd name="connsiteY218" fmla="*/ 744082 h 2217861"/>
              <a:gd name="connsiteX219" fmla="*/ 815724 w 2099674"/>
              <a:gd name="connsiteY219" fmla="*/ 646052 h 2217861"/>
              <a:gd name="connsiteX220" fmla="*/ 798374 w 2099674"/>
              <a:gd name="connsiteY220" fmla="*/ 581298 h 2217861"/>
              <a:gd name="connsiteX221" fmla="*/ 863127 w 2099674"/>
              <a:gd name="connsiteY221" fmla="*/ 563947 h 2217861"/>
              <a:gd name="connsiteX222" fmla="*/ 985516 w 2099674"/>
              <a:gd name="connsiteY222" fmla="*/ 634609 h 2217861"/>
              <a:gd name="connsiteX223" fmla="*/ 985516 w 2099674"/>
              <a:gd name="connsiteY223" fmla="*/ 544056 h 2217861"/>
              <a:gd name="connsiteX224" fmla="*/ 815724 w 2099674"/>
              <a:gd name="connsiteY224" fmla="*/ 446026 h 2217861"/>
              <a:gd name="connsiteX225" fmla="*/ 798374 w 2099674"/>
              <a:gd name="connsiteY225" fmla="*/ 381273 h 2217861"/>
              <a:gd name="connsiteX226" fmla="*/ 863127 w 2099674"/>
              <a:gd name="connsiteY226" fmla="*/ 363922 h 2217861"/>
              <a:gd name="connsiteX227" fmla="*/ 985516 w 2099674"/>
              <a:gd name="connsiteY227" fmla="*/ 434584 h 2217861"/>
              <a:gd name="connsiteX228" fmla="*/ 985516 w 2099674"/>
              <a:gd name="connsiteY228" fmla="*/ 318482 h 2217861"/>
              <a:gd name="connsiteX229" fmla="*/ 744732 w 2099674"/>
              <a:gd name="connsiteY229" fmla="*/ 179465 h 2217861"/>
              <a:gd name="connsiteX230" fmla="*/ 722102 w 2099674"/>
              <a:gd name="connsiteY230" fmla="*/ 95007 h 2217861"/>
              <a:gd name="connsiteX231" fmla="*/ 806561 w 2099674"/>
              <a:gd name="connsiteY231" fmla="*/ 72376 h 2217861"/>
              <a:gd name="connsiteX232" fmla="*/ 985516 w 2099674"/>
              <a:gd name="connsiteY232" fmla="*/ 175697 h 2217861"/>
              <a:gd name="connsiteX233" fmla="*/ 985516 w 2099674"/>
              <a:gd name="connsiteY233" fmla="*/ 61828 h 2217861"/>
              <a:gd name="connsiteX234" fmla="*/ 1047344 w 2099674"/>
              <a:gd name="connsiteY234" fmla="*/ 0 h 2217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</a:cxnLst>
            <a:rect l="l" t="t" r="r" b="b"/>
            <a:pathLst>
              <a:path w="2099674" h="2217861">
                <a:moveTo>
                  <a:pt x="972773" y="971461"/>
                </a:moveTo>
                <a:lnTo>
                  <a:pt x="899315" y="1106693"/>
                </a:lnTo>
                <a:lnTo>
                  <a:pt x="972773" y="1241925"/>
                </a:lnTo>
                <a:lnTo>
                  <a:pt x="1132551" y="1241925"/>
                </a:lnTo>
                <a:lnTo>
                  <a:pt x="1206009" y="1106693"/>
                </a:lnTo>
                <a:lnTo>
                  <a:pt x="1132551" y="971461"/>
                </a:lnTo>
                <a:close/>
                <a:moveTo>
                  <a:pt x="1047344" y="0"/>
                </a:moveTo>
                <a:cubicBezTo>
                  <a:pt x="1081491" y="0"/>
                  <a:pt x="1109172" y="27681"/>
                  <a:pt x="1109172" y="61828"/>
                </a:cubicBezTo>
                <a:lnTo>
                  <a:pt x="1109172" y="177630"/>
                </a:lnTo>
                <a:lnTo>
                  <a:pt x="1291478" y="72375"/>
                </a:lnTo>
                <a:cubicBezTo>
                  <a:pt x="1321050" y="55302"/>
                  <a:pt x="1358863" y="65434"/>
                  <a:pt x="1375936" y="95006"/>
                </a:cubicBezTo>
                <a:cubicBezTo>
                  <a:pt x="1393010" y="124578"/>
                  <a:pt x="1382878" y="162391"/>
                  <a:pt x="1353306" y="179464"/>
                </a:cubicBezTo>
                <a:lnTo>
                  <a:pt x="1109172" y="320415"/>
                </a:lnTo>
                <a:lnTo>
                  <a:pt x="1109172" y="436516"/>
                </a:lnTo>
                <a:lnTo>
                  <a:pt x="1234909" y="363921"/>
                </a:lnTo>
                <a:cubicBezTo>
                  <a:pt x="1240577" y="360649"/>
                  <a:pt x="1246640" y="358680"/>
                  <a:pt x="1252751" y="357922"/>
                </a:cubicBezTo>
                <a:cubicBezTo>
                  <a:pt x="1271083" y="355647"/>
                  <a:pt x="1289845" y="364268"/>
                  <a:pt x="1299662" y="381272"/>
                </a:cubicBezTo>
                <a:cubicBezTo>
                  <a:pt x="1312753" y="403945"/>
                  <a:pt x="1304985" y="432936"/>
                  <a:pt x="1282312" y="446025"/>
                </a:cubicBezTo>
                <a:lnTo>
                  <a:pt x="1109172" y="545988"/>
                </a:lnTo>
                <a:lnTo>
                  <a:pt x="1109172" y="636541"/>
                </a:lnTo>
                <a:lnTo>
                  <a:pt x="1234909" y="563946"/>
                </a:lnTo>
                <a:cubicBezTo>
                  <a:pt x="1240577" y="560674"/>
                  <a:pt x="1246640" y="558705"/>
                  <a:pt x="1252751" y="557947"/>
                </a:cubicBezTo>
                <a:cubicBezTo>
                  <a:pt x="1271083" y="555672"/>
                  <a:pt x="1289845" y="564293"/>
                  <a:pt x="1299662" y="581297"/>
                </a:cubicBezTo>
                <a:cubicBezTo>
                  <a:pt x="1312753" y="603970"/>
                  <a:pt x="1304985" y="632961"/>
                  <a:pt x="1282312" y="646051"/>
                </a:cubicBezTo>
                <a:lnTo>
                  <a:pt x="1109171" y="746014"/>
                </a:lnTo>
                <a:lnTo>
                  <a:pt x="1109171" y="852324"/>
                </a:lnTo>
                <a:lnTo>
                  <a:pt x="1202933" y="852324"/>
                </a:lnTo>
                <a:lnTo>
                  <a:pt x="1242171" y="924560"/>
                </a:lnTo>
                <a:lnTo>
                  <a:pt x="1334054" y="871511"/>
                </a:lnTo>
                <a:lnTo>
                  <a:pt x="1334054" y="675452"/>
                </a:lnTo>
                <a:cubicBezTo>
                  <a:pt x="1334055" y="649273"/>
                  <a:pt x="1355277" y="628049"/>
                  <a:pt x="1381458" y="628050"/>
                </a:cubicBezTo>
                <a:cubicBezTo>
                  <a:pt x="1407637" y="628050"/>
                  <a:pt x="1428861" y="649272"/>
                  <a:pt x="1428861" y="675452"/>
                </a:cubicBezTo>
                <a:lnTo>
                  <a:pt x="1428860" y="816775"/>
                </a:lnTo>
                <a:lnTo>
                  <a:pt x="1507281" y="771498"/>
                </a:lnTo>
                <a:lnTo>
                  <a:pt x="1507282" y="575439"/>
                </a:lnTo>
                <a:cubicBezTo>
                  <a:pt x="1507282" y="549260"/>
                  <a:pt x="1528505" y="528036"/>
                  <a:pt x="1554685" y="528037"/>
                </a:cubicBezTo>
                <a:cubicBezTo>
                  <a:pt x="1580865" y="528037"/>
                  <a:pt x="1602088" y="549260"/>
                  <a:pt x="1602088" y="575439"/>
                </a:cubicBezTo>
                <a:lnTo>
                  <a:pt x="1602087" y="716762"/>
                </a:lnTo>
                <a:lnTo>
                  <a:pt x="1702634" y="658711"/>
                </a:lnTo>
                <a:lnTo>
                  <a:pt x="1702634" y="380678"/>
                </a:lnTo>
                <a:cubicBezTo>
                  <a:pt x="1702634" y="346531"/>
                  <a:pt x="1730315" y="318850"/>
                  <a:pt x="1764462" y="318850"/>
                </a:cubicBezTo>
                <a:cubicBezTo>
                  <a:pt x="1798609" y="318850"/>
                  <a:pt x="1826290" y="346531"/>
                  <a:pt x="1826291" y="380679"/>
                </a:cubicBezTo>
                <a:lnTo>
                  <a:pt x="1826290" y="587319"/>
                </a:lnTo>
                <a:lnTo>
                  <a:pt x="1924903" y="530384"/>
                </a:lnTo>
                <a:cubicBezTo>
                  <a:pt x="1954475" y="513311"/>
                  <a:pt x="1992288" y="523443"/>
                  <a:pt x="2009362" y="553015"/>
                </a:cubicBezTo>
                <a:cubicBezTo>
                  <a:pt x="2026435" y="582587"/>
                  <a:pt x="2016303" y="620400"/>
                  <a:pt x="1986731" y="637474"/>
                </a:cubicBezTo>
                <a:lnTo>
                  <a:pt x="1886444" y="695375"/>
                </a:lnTo>
                <a:lnTo>
                  <a:pt x="2068750" y="800629"/>
                </a:lnTo>
                <a:cubicBezTo>
                  <a:pt x="2098322" y="817702"/>
                  <a:pt x="2108454" y="855515"/>
                  <a:pt x="2091380" y="885087"/>
                </a:cubicBezTo>
                <a:cubicBezTo>
                  <a:pt x="2074307" y="914659"/>
                  <a:pt x="2036494" y="924791"/>
                  <a:pt x="2006922" y="907718"/>
                </a:cubicBezTo>
                <a:lnTo>
                  <a:pt x="1762788" y="766767"/>
                </a:lnTo>
                <a:lnTo>
                  <a:pt x="1662242" y="824818"/>
                </a:lnTo>
                <a:lnTo>
                  <a:pt x="1787979" y="897411"/>
                </a:lnTo>
                <a:cubicBezTo>
                  <a:pt x="1793647" y="900684"/>
                  <a:pt x="1798384" y="904950"/>
                  <a:pt x="1802096" y="909864"/>
                </a:cubicBezTo>
                <a:cubicBezTo>
                  <a:pt x="1813232" y="924602"/>
                  <a:pt x="1815147" y="945161"/>
                  <a:pt x="1805329" y="962165"/>
                </a:cubicBezTo>
                <a:cubicBezTo>
                  <a:pt x="1792240" y="984838"/>
                  <a:pt x="1763249" y="992607"/>
                  <a:pt x="1740577" y="979516"/>
                </a:cubicBezTo>
                <a:lnTo>
                  <a:pt x="1567436" y="879554"/>
                </a:lnTo>
                <a:lnTo>
                  <a:pt x="1489015" y="924830"/>
                </a:lnTo>
                <a:lnTo>
                  <a:pt x="1614753" y="997424"/>
                </a:lnTo>
                <a:cubicBezTo>
                  <a:pt x="1620420" y="1000697"/>
                  <a:pt x="1625157" y="1004963"/>
                  <a:pt x="1628869" y="1009876"/>
                </a:cubicBezTo>
                <a:cubicBezTo>
                  <a:pt x="1640005" y="1024615"/>
                  <a:pt x="1641920" y="1045173"/>
                  <a:pt x="1632103" y="1062177"/>
                </a:cubicBezTo>
                <a:cubicBezTo>
                  <a:pt x="1619013" y="1084851"/>
                  <a:pt x="1590022" y="1092619"/>
                  <a:pt x="1567349" y="1079529"/>
                </a:cubicBezTo>
                <a:lnTo>
                  <a:pt x="1394208" y="979566"/>
                </a:lnTo>
                <a:lnTo>
                  <a:pt x="1301215" y="1033255"/>
                </a:lnTo>
                <a:lnTo>
                  <a:pt x="1341106" y="1106693"/>
                </a:lnTo>
                <a:lnTo>
                  <a:pt x="1300964" y="1180592"/>
                </a:lnTo>
                <a:lnTo>
                  <a:pt x="1397557" y="1236360"/>
                </a:lnTo>
                <a:lnTo>
                  <a:pt x="1567349" y="1138331"/>
                </a:lnTo>
                <a:cubicBezTo>
                  <a:pt x="1590022" y="1125241"/>
                  <a:pt x="1619013" y="1133008"/>
                  <a:pt x="1632103" y="1155682"/>
                </a:cubicBezTo>
                <a:cubicBezTo>
                  <a:pt x="1645192" y="1178354"/>
                  <a:pt x="1637425" y="1207346"/>
                  <a:pt x="1614753" y="1220435"/>
                </a:cubicBezTo>
                <a:lnTo>
                  <a:pt x="1492363" y="1291096"/>
                </a:lnTo>
                <a:lnTo>
                  <a:pt x="1570784" y="1336373"/>
                </a:lnTo>
                <a:lnTo>
                  <a:pt x="1740577" y="1238344"/>
                </a:lnTo>
                <a:cubicBezTo>
                  <a:pt x="1763249" y="1225254"/>
                  <a:pt x="1792241" y="1233021"/>
                  <a:pt x="1805330" y="1255695"/>
                </a:cubicBezTo>
                <a:cubicBezTo>
                  <a:pt x="1818420" y="1278367"/>
                  <a:pt x="1810652" y="1307358"/>
                  <a:pt x="1787980" y="1320448"/>
                </a:cubicBezTo>
                <a:lnTo>
                  <a:pt x="1665590" y="1391109"/>
                </a:lnTo>
                <a:lnTo>
                  <a:pt x="1766137" y="1449160"/>
                </a:lnTo>
                <a:lnTo>
                  <a:pt x="2006921" y="1310143"/>
                </a:lnTo>
                <a:cubicBezTo>
                  <a:pt x="2036493" y="1293070"/>
                  <a:pt x="2074306" y="1303202"/>
                  <a:pt x="2091379" y="1332774"/>
                </a:cubicBezTo>
                <a:cubicBezTo>
                  <a:pt x="2108453" y="1362346"/>
                  <a:pt x="2098321" y="1400159"/>
                  <a:pt x="2068749" y="1417233"/>
                </a:cubicBezTo>
                <a:lnTo>
                  <a:pt x="1889793" y="1520552"/>
                </a:lnTo>
                <a:lnTo>
                  <a:pt x="1988406" y="1577487"/>
                </a:lnTo>
                <a:cubicBezTo>
                  <a:pt x="2017978" y="1594560"/>
                  <a:pt x="2028110" y="1632373"/>
                  <a:pt x="2011037" y="1661945"/>
                </a:cubicBezTo>
                <a:cubicBezTo>
                  <a:pt x="1993963" y="1691518"/>
                  <a:pt x="1956150" y="1701650"/>
                  <a:pt x="1926578" y="1684576"/>
                </a:cubicBezTo>
                <a:lnTo>
                  <a:pt x="1826291" y="1626675"/>
                </a:lnTo>
                <a:lnTo>
                  <a:pt x="1826291" y="1837184"/>
                </a:lnTo>
                <a:cubicBezTo>
                  <a:pt x="1826291" y="1871331"/>
                  <a:pt x="1798610" y="1899012"/>
                  <a:pt x="1764463" y="1899011"/>
                </a:cubicBezTo>
                <a:cubicBezTo>
                  <a:pt x="1730316" y="1899012"/>
                  <a:pt x="1702635" y="1871331"/>
                  <a:pt x="1702635" y="1837184"/>
                </a:cubicBezTo>
                <a:lnTo>
                  <a:pt x="1702635" y="1555283"/>
                </a:lnTo>
                <a:lnTo>
                  <a:pt x="1602089" y="1497232"/>
                </a:lnTo>
                <a:lnTo>
                  <a:pt x="1602089" y="1642421"/>
                </a:lnTo>
                <a:cubicBezTo>
                  <a:pt x="1602089" y="1648966"/>
                  <a:pt x="1600763" y="1655201"/>
                  <a:pt x="1598364" y="1660872"/>
                </a:cubicBezTo>
                <a:cubicBezTo>
                  <a:pt x="1591168" y="1677886"/>
                  <a:pt x="1574321" y="1689823"/>
                  <a:pt x="1554686" y="1689823"/>
                </a:cubicBezTo>
                <a:cubicBezTo>
                  <a:pt x="1528506" y="1689824"/>
                  <a:pt x="1507283" y="1668601"/>
                  <a:pt x="1507284" y="1642421"/>
                </a:cubicBezTo>
                <a:lnTo>
                  <a:pt x="1507283" y="1442496"/>
                </a:lnTo>
                <a:lnTo>
                  <a:pt x="1428862" y="1397220"/>
                </a:lnTo>
                <a:lnTo>
                  <a:pt x="1428863" y="1542408"/>
                </a:lnTo>
                <a:cubicBezTo>
                  <a:pt x="1428862" y="1548953"/>
                  <a:pt x="1427536" y="1555188"/>
                  <a:pt x="1425137" y="1560860"/>
                </a:cubicBezTo>
                <a:cubicBezTo>
                  <a:pt x="1417941" y="1577873"/>
                  <a:pt x="1401094" y="1589811"/>
                  <a:pt x="1381460" y="1589811"/>
                </a:cubicBezTo>
                <a:cubicBezTo>
                  <a:pt x="1355279" y="1589811"/>
                  <a:pt x="1334056" y="1568589"/>
                  <a:pt x="1334056" y="1542408"/>
                </a:cubicBezTo>
                <a:lnTo>
                  <a:pt x="1334056" y="1342482"/>
                </a:lnTo>
                <a:lnTo>
                  <a:pt x="1241921" y="1289288"/>
                </a:lnTo>
                <a:lnTo>
                  <a:pt x="1202933" y="1361062"/>
                </a:lnTo>
                <a:lnTo>
                  <a:pt x="1112522" y="1361062"/>
                </a:lnTo>
                <a:lnTo>
                  <a:pt x="1112522" y="1473779"/>
                </a:lnTo>
                <a:lnTo>
                  <a:pt x="1282314" y="1571809"/>
                </a:lnTo>
                <a:cubicBezTo>
                  <a:pt x="1304986" y="1584899"/>
                  <a:pt x="1312755" y="1613890"/>
                  <a:pt x="1299664" y="1636563"/>
                </a:cubicBezTo>
                <a:cubicBezTo>
                  <a:pt x="1286574" y="1659235"/>
                  <a:pt x="1257583" y="1667004"/>
                  <a:pt x="1234911" y="1653914"/>
                </a:cubicBezTo>
                <a:lnTo>
                  <a:pt x="1112522" y="1583252"/>
                </a:lnTo>
                <a:lnTo>
                  <a:pt x="1112522" y="1673805"/>
                </a:lnTo>
                <a:lnTo>
                  <a:pt x="1282314" y="1771835"/>
                </a:lnTo>
                <a:cubicBezTo>
                  <a:pt x="1304986" y="1784925"/>
                  <a:pt x="1312755" y="1813916"/>
                  <a:pt x="1299664" y="1836588"/>
                </a:cubicBezTo>
                <a:cubicBezTo>
                  <a:pt x="1286574" y="1859261"/>
                  <a:pt x="1257583" y="1867029"/>
                  <a:pt x="1234911" y="1853939"/>
                </a:cubicBezTo>
                <a:lnTo>
                  <a:pt x="1112522" y="1783277"/>
                </a:lnTo>
                <a:lnTo>
                  <a:pt x="1112522" y="1899379"/>
                </a:lnTo>
                <a:lnTo>
                  <a:pt x="1353306" y="2038396"/>
                </a:lnTo>
                <a:cubicBezTo>
                  <a:pt x="1382878" y="2055469"/>
                  <a:pt x="1393010" y="2093282"/>
                  <a:pt x="1375936" y="2122854"/>
                </a:cubicBezTo>
                <a:cubicBezTo>
                  <a:pt x="1358863" y="2152426"/>
                  <a:pt x="1321050" y="2162558"/>
                  <a:pt x="1291477" y="2145485"/>
                </a:cubicBezTo>
                <a:lnTo>
                  <a:pt x="1112522" y="2042164"/>
                </a:lnTo>
                <a:lnTo>
                  <a:pt x="1112522" y="2156033"/>
                </a:lnTo>
                <a:cubicBezTo>
                  <a:pt x="1112522" y="2190180"/>
                  <a:pt x="1084841" y="2217861"/>
                  <a:pt x="1050694" y="2217861"/>
                </a:cubicBezTo>
                <a:cubicBezTo>
                  <a:pt x="1016547" y="2217861"/>
                  <a:pt x="988866" y="2190180"/>
                  <a:pt x="988866" y="2156033"/>
                </a:cubicBezTo>
                <a:lnTo>
                  <a:pt x="988866" y="2040231"/>
                </a:lnTo>
                <a:lnTo>
                  <a:pt x="806560" y="2145486"/>
                </a:lnTo>
                <a:cubicBezTo>
                  <a:pt x="776988" y="2162559"/>
                  <a:pt x="739175" y="2152427"/>
                  <a:pt x="722102" y="2122855"/>
                </a:cubicBezTo>
                <a:cubicBezTo>
                  <a:pt x="705028" y="2093283"/>
                  <a:pt x="715160" y="2055470"/>
                  <a:pt x="744732" y="2038397"/>
                </a:cubicBezTo>
                <a:lnTo>
                  <a:pt x="988866" y="1897446"/>
                </a:lnTo>
                <a:lnTo>
                  <a:pt x="988866" y="1781345"/>
                </a:lnTo>
                <a:lnTo>
                  <a:pt x="863129" y="1853940"/>
                </a:lnTo>
                <a:cubicBezTo>
                  <a:pt x="857461" y="1857212"/>
                  <a:pt x="851398" y="1859181"/>
                  <a:pt x="845287" y="1859939"/>
                </a:cubicBezTo>
                <a:cubicBezTo>
                  <a:pt x="826955" y="1862214"/>
                  <a:pt x="808193" y="1853593"/>
                  <a:pt x="798376" y="1836589"/>
                </a:cubicBezTo>
                <a:cubicBezTo>
                  <a:pt x="785285" y="1813916"/>
                  <a:pt x="793053" y="1784925"/>
                  <a:pt x="815726" y="1771836"/>
                </a:cubicBezTo>
                <a:lnTo>
                  <a:pt x="988866" y="1671873"/>
                </a:lnTo>
                <a:lnTo>
                  <a:pt x="988866" y="1581320"/>
                </a:lnTo>
                <a:lnTo>
                  <a:pt x="863129" y="1653915"/>
                </a:lnTo>
                <a:cubicBezTo>
                  <a:pt x="857461" y="1657187"/>
                  <a:pt x="851398" y="1659156"/>
                  <a:pt x="845287" y="1659914"/>
                </a:cubicBezTo>
                <a:cubicBezTo>
                  <a:pt x="826955" y="1662189"/>
                  <a:pt x="808193" y="1653568"/>
                  <a:pt x="798376" y="1636564"/>
                </a:cubicBezTo>
                <a:cubicBezTo>
                  <a:pt x="785285" y="1613891"/>
                  <a:pt x="793053" y="1584900"/>
                  <a:pt x="815726" y="1571810"/>
                </a:cubicBezTo>
                <a:lnTo>
                  <a:pt x="988867" y="1471847"/>
                </a:lnTo>
                <a:lnTo>
                  <a:pt x="988867" y="1361062"/>
                </a:lnTo>
                <a:lnTo>
                  <a:pt x="902391" y="1361062"/>
                </a:lnTo>
                <a:lnTo>
                  <a:pt x="863655" y="1289750"/>
                </a:lnTo>
                <a:lnTo>
                  <a:pt x="765621" y="1346350"/>
                </a:lnTo>
                <a:lnTo>
                  <a:pt x="765620" y="1542409"/>
                </a:lnTo>
                <a:cubicBezTo>
                  <a:pt x="765620" y="1568589"/>
                  <a:pt x="744397" y="1589813"/>
                  <a:pt x="718216" y="1589812"/>
                </a:cubicBezTo>
                <a:cubicBezTo>
                  <a:pt x="692037" y="1589812"/>
                  <a:pt x="670813" y="1568589"/>
                  <a:pt x="670813" y="1542410"/>
                </a:cubicBezTo>
                <a:lnTo>
                  <a:pt x="670814" y="1401087"/>
                </a:lnTo>
                <a:lnTo>
                  <a:pt x="592393" y="1446363"/>
                </a:lnTo>
                <a:lnTo>
                  <a:pt x="592392" y="1642422"/>
                </a:lnTo>
                <a:cubicBezTo>
                  <a:pt x="592392" y="1668602"/>
                  <a:pt x="571170" y="1689826"/>
                  <a:pt x="544989" y="1689824"/>
                </a:cubicBezTo>
                <a:cubicBezTo>
                  <a:pt x="518809" y="1689825"/>
                  <a:pt x="497586" y="1668602"/>
                  <a:pt x="497587" y="1642422"/>
                </a:cubicBezTo>
                <a:lnTo>
                  <a:pt x="497587" y="1501099"/>
                </a:lnTo>
                <a:lnTo>
                  <a:pt x="397040" y="1559150"/>
                </a:lnTo>
                <a:lnTo>
                  <a:pt x="397040" y="1837184"/>
                </a:lnTo>
                <a:cubicBezTo>
                  <a:pt x="397040" y="1871330"/>
                  <a:pt x="369359" y="1899011"/>
                  <a:pt x="335212" y="1899011"/>
                </a:cubicBezTo>
                <a:cubicBezTo>
                  <a:pt x="301065" y="1899011"/>
                  <a:pt x="273384" y="1871330"/>
                  <a:pt x="273383" y="1837183"/>
                </a:cubicBezTo>
                <a:lnTo>
                  <a:pt x="273384" y="1630543"/>
                </a:lnTo>
                <a:lnTo>
                  <a:pt x="174771" y="1687477"/>
                </a:lnTo>
                <a:cubicBezTo>
                  <a:pt x="145199" y="1704551"/>
                  <a:pt x="107386" y="1694419"/>
                  <a:pt x="90312" y="1664847"/>
                </a:cubicBezTo>
                <a:cubicBezTo>
                  <a:pt x="73239" y="1635274"/>
                  <a:pt x="83371" y="1597461"/>
                  <a:pt x="112943" y="1580388"/>
                </a:cubicBezTo>
                <a:lnTo>
                  <a:pt x="213230" y="1522487"/>
                </a:lnTo>
                <a:lnTo>
                  <a:pt x="30924" y="1417233"/>
                </a:lnTo>
                <a:cubicBezTo>
                  <a:pt x="1352" y="1400159"/>
                  <a:pt x="-8780" y="1362346"/>
                  <a:pt x="8294" y="1332775"/>
                </a:cubicBezTo>
                <a:cubicBezTo>
                  <a:pt x="25367" y="1303202"/>
                  <a:pt x="63180" y="1293070"/>
                  <a:pt x="92752" y="1310144"/>
                </a:cubicBezTo>
                <a:lnTo>
                  <a:pt x="336886" y="1451094"/>
                </a:lnTo>
                <a:lnTo>
                  <a:pt x="437432" y="1393044"/>
                </a:lnTo>
                <a:lnTo>
                  <a:pt x="311695" y="1320450"/>
                </a:lnTo>
                <a:cubicBezTo>
                  <a:pt x="306027" y="1317177"/>
                  <a:pt x="301290" y="1312911"/>
                  <a:pt x="297578" y="1307998"/>
                </a:cubicBezTo>
                <a:cubicBezTo>
                  <a:pt x="286442" y="1293259"/>
                  <a:pt x="284527" y="1272701"/>
                  <a:pt x="294345" y="1255697"/>
                </a:cubicBezTo>
                <a:cubicBezTo>
                  <a:pt x="307435" y="1233023"/>
                  <a:pt x="336425" y="1225255"/>
                  <a:pt x="359097" y="1238346"/>
                </a:cubicBezTo>
                <a:lnTo>
                  <a:pt x="532238" y="1338308"/>
                </a:lnTo>
                <a:lnTo>
                  <a:pt x="610659" y="1293031"/>
                </a:lnTo>
                <a:lnTo>
                  <a:pt x="484921" y="1220438"/>
                </a:lnTo>
                <a:cubicBezTo>
                  <a:pt x="479254" y="1217165"/>
                  <a:pt x="474517" y="1212899"/>
                  <a:pt x="470805" y="1207985"/>
                </a:cubicBezTo>
                <a:cubicBezTo>
                  <a:pt x="459669" y="1193247"/>
                  <a:pt x="457754" y="1172688"/>
                  <a:pt x="467571" y="1155684"/>
                </a:cubicBezTo>
                <a:cubicBezTo>
                  <a:pt x="480661" y="1133011"/>
                  <a:pt x="509652" y="1125242"/>
                  <a:pt x="532325" y="1138333"/>
                </a:cubicBezTo>
                <a:lnTo>
                  <a:pt x="705466" y="1238296"/>
                </a:lnTo>
                <a:lnTo>
                  <a:pt x="804611" y="1181054"/>
                </a:lnTo>
                <a:lnTo>
                  <a:pt x="764218" y="1106693"/>
                </a:lnTo>
                <a:lnTo>
                  <a:pt x="801161" y="1038684"/>
                </a:lnTo>
                <a:lnTo>
                  <a:pt x="702117" y="981502"/>
                </a:lnTo>
                <a:lnTo>
                  <a:pt x="532325" y="1079531"/>
                </a:lnTo>
                <a:cubicBezTo>
                  <a:pt x="509653" y="1092620"/>
                  <a:pt x="480661" y="1084853"/>
                  <a:pt x="467571" y="1062179"/>
                </a:cubicBezTo>
                <a:cubicBezTo>
                  <a:pt x="454482" y="1039507"/>
                  <a:pt x="462249" y="1010516"/>
                  <a:pt x="484921" y="997426"/>
                </a:cubicBezTo>
                <a:lnTo>
                  <a:pt x="607311" y="926765"/>
                </a:lnTo>
                <a:lnTo>
                  <a:pt x="528890" y="881489"/>
                </a:lnTo>
                <a:lnTo>
                  <a:pt x="359097" y="979518"/>
                </a:lnTo>
                <a:cubicBezTo>
                  <a:pt x="336425" y="992607"/>
                  <a:pt x="307434" y="984840"/>
                  <a:pt x="294344" y="962167"/>
                </a:cubicBezTo>
                <a:cubicBezTo>
                  <a:pt x="281254" y="939494"/>
                  <a:pt x="289022" y="910503"/>
                  <a:pt x="311695" y="897414"/>
                </a:cubicBezTo>
                <a:lnTo>
                  <a:pt x="434084" y="826753"/>
                </a:lnTo>
                <a:lnTo>
                  <a:pt x="333537" y="768702"/>
                </a:lnTo>
                <a:lnTo>
                  <a:pt x="92753" y="907718"/>
                </a:lnTo>
                <a:cubicBezTo>
                  <a:pt x="63181" y="924792"/>
                  <a:pt x="25368" y="914660"/>
                  <a:pt x="8295" y="885087"/>
                </a:cubicBezTo>
                <a:cubicBezTo>
                  <a:pt x="-8779" y="855516"/>
                  <a:pt x="1353" y="817703"/>
                  <a:pt x="30925" y="800628"/>
                </a:cubicBezTo>
                <a:lnTo>
                  <a:pt x="209881" y="697309"/>
                </a:lnTo>
                <a:lnTo>
                  <a:pt x="111268" y="640375"/>
                </a:lnTo>
                <a:cubicBezTo>
                  <a:pt x="81696" y="623301"/>
                  <a:pt x="71564" y="585488"/>
                  <a:pt x="88637" y="555916"/>
                </a:cubicBezTo>
                <a:cubicBezTo>
                  <a:pt x="105711" y="526344"/>
                  <a:pt x="143524" y="516212"/>
                  <a:pt x="173096" y="533285"/>
                </a:cubicBezTo>
                <a:lnTo>
                  <a:pt x="273383" y="591186"/>
                </a:lnTo>
                <a:lnTo>
                  <a:pt x="273383" y="380677"/>
                </a:lnTo>
                <a:cubicBezTo>
                  <a:pt x="273383" y="346531"/>
                  <a:pt x="301064" y="318850"/>
                  <a:pt x="335211" y="318850"/>
                </a:cubicBezTo>
                <a:cubicBezTo>
                  <a:pt x="369358" y="318849"/>
                  <a:pt x="397039" y="346530"/>
                  <a:pt x="397039" y="380677"/>
                </a:cubicBezTo>
                <a:lnTo>
                  <a:pt x="397039" y="662579"/>
                </a:lnTo>
                <a:lnTo>
                  <a:pt x="497585" y="720629"/>
                </a:lnTo>
                <a:lnTo>
                  <a:pt x="497585" y="575441"/>
                </a:lnTo>
                <a:cubicBezTo>
                  <a:pt x="497585" y="568896"/>
                  <a:pt x="498911" y="562661"/>
                  <a:pt x="501310" y="556989"/>
                </a:cubicBezTo>
                <a:cubicBezTo>
                  <a:pt x="508506" y="539976"/>
                  <a:pt x="525353" y="528038"/>
                  <a:pt x="544988" y="528038"/>
                </a:cubicBezTo>
                <a:cubicBezTo>
                  <a:pt x="571169" y="528038"/>
                  <a:pt x="592391" y="549260"/>
                  <a:pt x="592390" y="575440"/>
                </a:cubicBezTo>
                <a:lnTo>
                  <a:pt x="592391" y="775365"/>
                </a:lnTo>
                <a:lnTo>
                  <a:pt x="670812" y="820642"/>
                </a:lnTo>
                <a:lnTo>
                  <a:pt x="670811" y="675453"/>
                </a:lnTo>
                <a:cubicBezTo>
                  <a:pt x="670812" y="668908"/>
                  <a:pt x="672138" y="662673"/>
                  <a:pt x="674537" y="657002"/>
                </a:cubicBezTo>
                <a:cubicBezTo>
                  <a:pt x="681733" y="639988"/>
                  <a:pt x="698580" y="628051"/>
                  <a:pt x="718215" y="628051"/>
                </a:cubicBezTo>
                <a:cubicBezTo>
                  <a:pt x="744396" y="628050"/>
                  <a:pt x="765618" y="649273"/>
                  <a:pt x="765618" y="675453"/>
                </a:cubicBezTo>
                <a:lnTo>
                  <a:pt x="765618" y="875379"/>
                </a:lnTo>
                <a:lnTo>
                  <a:pt x="860204" y="929988"/>
                </a:lnTo>
                <a:lnTo>
                  <a:pt x="902391" y="852324"/>
                </a:lnTo>
                <a:lnTo>
                  <a:pt x="985516" y="852324"/>
                </a:lnTo>
                <a:lnTo>
                  <a:pt x="985516" y="744082"/>
                </a:lnTo>
                <a:lnTo>
                  <a:pt x="815724" y="646052"/>
                </a:lnTo>
                <a:cubicBezTo>
                  <a:pt x="793052" y="632962"/>
                  <a:pt x="785283" y="603971"/>
                  <a:pt x="798374" y="581298"/>
                </a:cubicBezTo>
                <a:cubicBezTo>
                  <a:pt x="811464" y="558626"/>
                  <a:pt x="840455" y="550857"/>
                  <a:pt x="863127" y="563947"/>
                </a:cubicBezTo>
                <a:lnTo>
                  <a:pt x="985516" y="634609"/>
                </a:lnTo>
                <a:lnTo>
                  <a:pt x="985516" y="544056"/>
                </a:lnTo>
                <a:lnTo>
                  <a:pt x="815724" y="446026"/>
                </a:lnTo>
                <a:cubicBezTo>
                  <a:pt x="793052" y="432936"/>
                  <a:pt x="785283" y="403945"/>
                  <a:pt x="798374" y="381273"/>
                </a:cubicBezTo>
                <a:cubicBezTo>
                  <a:pt x="811464" y="358600"/>
                  <a:pt x="840455" y="350832"/>
                  <a:pt x="863127" y="363922"/>
                </a:cubicBezTo>
                <a:lnTo>
                  <a:pt x="985516" y="434584"/>
                </a:lnTo>
                <a:lnTo>
                  <a:pt x="985516" y="318482"/>
                </a:lnTo>
                <a:lnTo>
                  <a:pt x="744732" y="179465"/>
                </a:lnTo>
                <a:cubicBezTo>
                  <a:pt x="715160" y="162392"/>
                  <a:pt x="705028" y="124579"/>
                  <a:pt x="722102" y="95007"/>
                </a:cubicBezTo>
                <a:cubicBezTo>
                  <a:pt x="739175" y="65435"/>
                  <a:pt x="776988" y="55303"/>
                  <a:pt x="806561" y="72376"/>
                </a:cubicBezTo>
                <a:lnTo>
                  <a:pt x="985516" y="175697"/>
                </a:lnTo>
                <a:lnTo>
                  <a:pt x="985516" y="61828"/>
                </a:lnTo>
                <a:cubicBezTo>
                  <a:pt x="985516" y="27681"/>
                  <a:pt x="1013197" y="0"/>
                  <a:pt x="1047344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DC5C772C-5449-452E-A5A5-FBDBA6804B9C}"/>
              </a:ext>
            </a:extLst>
          </p:cNvPr>
          <p:cNvSpPr/>
          <p:nvPr/>
        </p:nvSpPr>
        <p:spPr>
          <a:xfrm>
            <a:off x="3723564" y="4014012"/>
            <a:ext cx="2458872" cy="2190654"/>
          </a:xfrm>
          <a:custGeom>
            <a:avLst/>
            <a:gdLst>
              <a:gd name="connsiteX0" fmla="*/ 807725 w 1681330"/>
              <a:gd name="connsiteY0" fmla="*/ 314416 h 1497928"/>
              <a:gd name="connsiteX1" fmla="*/ 596789 w 1681330"/>
              <a:gd name="connsiteY1" fmla="*/ 326558 h 1497928"/>
              <a:gd name="connsiteX2" fmla="*/ 480805 w 1681330"/>
              <a:gd name="connsiteY2" fmla="*/ 503164 h 1497928"/>
              <a:gd name="connsiteX3" fmla="*/ 592823 w 1681330"/>
              <a:gd name="connsiteY3" fmla="*/ 496716 h 1497928"/>
              <a:gd name="connsiteX4" fmla="*/ 573251 w 1681330"/>
              <a:gd name="connsiteY4" fmla="*/ 535861 h 1497928"/>
              <a:gd name="connsiteX5" fmla="*/ 525676 w 1681330"/>
              <a:gd name="connsiteY5" fmla="*/ 567105 h 1497928"/>
              <a:gd name="connsiteX6" fmla="*/ 521519 w 1681330"/>
              <a:gd name="connsiteY6" fmla="*/ 639323 h 1497928"/>
              <a:gd name="connsiteX7" fmla="*/ 504642 w 1681330"/>
              <a:gd name="connsiteY7" fmla="*/ 673077 h 1497928"/>
              <a:gd name="connsiteX8" fmla="*/ 447866 w 1681330"/>
              <a:gd name="connsiteY8" fmla="*/ 560217 h 1497928"/>
              <a:gd name="connsiteX9" fmla="*/ 352912 w 1681330"/>
              <a:gd name="connsiteY9" fmla="*/ 748964 h 1497928"/>
              <a:gd name="connsiteX10" fmla="*/ 447866 w 1681330"/>
              <a:gd name="connsiteY10" fmla="*/ 937712 h 1497928"/>
              <a:gd name="connsiteX11" fmla="*/ 504642 w 1681330"/>
              <a:gd name="connsiteY11" fmla="*/ 824852 h 1497928"/>
              <a:gd name="connsiteX12" fmla="*/ 521519 w 1681330"/>
              <a:gd name="connsiteY12" fmla="*/ 858604 h 1497928"/>
              <a:gd name="connsiteX13" fmla="*/ 525676 w 1681330"/>
              <a:gd name="connsiteY13" fmla="*/ 930823 h 1497928"/>
              <a:gd name="connsiteX14" fmla="*/ 573251 w 1681330"/>
              <a:gd name="connsiteY14" fmla="*/ 962068 h 1497928"/>
              <a:gd name="connsiteX15" fmla="*/ 592823 w 1681330"/>
              <a:gd name="connsiteY15" fmla="*/ 1001213 h 1497928"/>
              <a:gd name="connsiteX16" fmla="*/ 480805 w 1681330"/>
              <a:gd name="connsiteY16" fmla="*/ 994765 h 1497928"/>
              <a:gd name="connsiteX17" fmla="*/ 596789 w 1681330"/>
              <a:gd name="connsiteY17" fmla="*/ 1171370 h 1497928"/>
              <a:gd name="connsiteX18" fmla="*/ 807725 w 1681330"/>
              <a:gd name="connsiteY18" fmla="*/ 1183512 h 1497928"/>
              <a:gd name="connsiteX19" fmla="*/ 733580 w 1681330"/>
              <a:gd name="connsiteY19" fmla="*/ 1070612 h 1497928"/>
              <a:gd name="connsiteX20" fmla="*/ 757037 w 1681330"/>
              <a:gd name="connsiteY20" fmla="*/ 1070612 h 1497928"/>
              <a:gd name="connsiteX21" fmla="*/ 840665 w 1681330"/>
              <a:gd name="connsiteY21" fmla="*/ 1112682 h 1497928"/>
              <a:gd name="connsiteX22" fmla="*/ 924293 w 1681330"/>
              <a:gd name="connsiteY22" fmla="*/ 1070612 h 1497928"/>
              <a:gd name="connsiteX23" fmla="*/ 947751 w 1681330"/>
              <a:gd name="connsiteY23" fmla="*/ 1070612 h 1497928"/>
              <a:gd name="connsiteX24" fmla="*/ 873605 w 1681330"/>
              <a:gd name="connsiteY24" fmla="*/ 1183512 h 1497928"/>
              <a:gd name="connsiteX25" fmla="*/ 1084542 w 1681330"/>
              <a:gd name="connsiteY25" fmla="*/ 1171370 h 1497928"/>
              <a:gd name="connsiteX26" fmla="*/ 1200525 w 1681330"/>
              <a:gd name="connsiteY26" fmla="*/ 994765 h 1497928"/>
              <a:gd name="connsiteX27" fmla="*/ 1086747 w 1681330"/>
              <a:gd name="connsiteY27" fmla="*/ 1001314 h 1497928"/>
              <a:gd name="connsiteX28" fmla="*/ 1105534 w 1681330"/>
              <a:gd name="connsiteY28" fmla="*/ 963739 h 1497928"/>
              <a:gd name="connsiteX29" fmla="*/ 1155655 w 1681330"/>
              <a:gd name="connsiteY29" fmla="*/ 930823 h 1497928"/>
              <a:gd name="connsiteX30" fmla="*/ 1160034 w 1681330"/>
              <a:gd name="connsiteY30" fmla="*/ 854739 h 1497928"/>
              <a:gd name="connsiteX31" fmla="*/ 1175830 w 1681330"/>
              <a:gd name="connsiteY31" fmla="*/ 823147 h 1497928"/>
              <a:gd name="connsiteX32" fmla="*/ 1233464 w 1681330"/>
              <a:gd name="connsiteY32" fmla="*/ 937712 h 1497928"/>
              <a:gd name="connsiteX33" fmla="*/ 1328418 w 1681330"/>
              <a:gd name="connsiteY33" fmla="*/ 748964 h 1497928"/>
              <a:gd name="connsiteX34" fmla="*/ 1233464 w 1681330"/>
              <a:gd name="connsiteY34" fmla="*/ 560217 h 1497928"/>
              <a:gd name="connsiteX35" fmla="*/ 1175830 w 1681330"/>
              <a:gd name="connsiteY35" fmla="*/ 674782 h 1497928"/>
              <a:gd name="connsiteX36" fmla="*/ 1160034 w 1681330"/>
              <a:gd name="connsiteY36" fmla="*/ 643189 h 1497928"/>
              <a:gd name="connsiteX37" fmla="*/ 1155654 w 1681330"/>
              <a:gd name="connsiteY37" fmla="*/ 567105 h 1497928"/>
              <a:gd name="connsiteX38" fmla="*/ 1105534 w 1681330"/>
              <a:gd name="connsiteY38" fmla="*/ 534189 h 1497928"/>
              <a:gd name="connsiteX39" fmla="*/ 1086747 w 1681330"/>
              <a:gd name="connsiteY39" fmla="*/ 496615 h 1497928"/>
              <a:gd name="connsiteX40" fmla="*/ 1200525 w 1681330"/>
              <a:gd name="connsiteY40" fmla="*/ 503164 h 1497928"/>
              <a:gd name="connsiteX41" fmla="*/ 1084542 w 1681330"/>
              <a:gd name="connsiteY41" fmla="*/ 326558 h 1497928"/>
              <a:gd name="connsiteX42" fmla="*/ 873605 w 1681330"/>
              <a:gd name="connsiteY42" fmla="*/ 314416 h 1497928"/>
              <a:gd name="connsiteX43" fmla="*/ 947751 w 1681330"/>
              <a:gd name="connsiteY43" fmla="*/ 427317 h 1497928"/>
              <a:gd name="connsiteX44" fmla="*/ 924293 w 1681330"/>
              <a:gd name="connsiteY44" fmla="*/ 427317 h 1497928"/>
              <a:gd name="connsiteX45" fmla="*/ 840666 w 1681330"/>
              <a:gd name="connsiteY45" fmla="*/ 385246 h 1497928"/>
              <a:gd name="connsiteX46" fmla="*/ 757037 w 1681330"/>
              <a:gd name="connsiteY46" fmla="*/ 427317 h 1497928"/>
              <a:gd name="connsiteX47" fmla="*/ 733580 w 1681330"/>
              <a:gd name="connsiteY47" fmla="*/ 427317 h 1497928"/>
              <a:gd name="connsiteX48" fmla="*/ 783892 w 1681330"/>
              <a:gd name="connsiteY48" fmla="*/ 0 h 1497928"/>
              <a:gd name="connsiteX49" fmla="*/ 656099 w 1681330"/>
              <a:gd name="connsiteY49" fmla="*/ 194589 h 1497928"/>
              <a:gd name="connsiteX50" fmla="*/ 696529 w 1681330"/>
              <a:gd name="connsiteY50" fmla="*/ 194589 h 1497928"/>
              <a:gd name="connsiteX51" fmla="*/ 840666 w 1681330"/>
              <a:gd name="connsiteY51" fmla="*/ 122078 h 1497928"/>
              <a:gd name="connsiteX52" fmla="*/ 984802 w 1681330"/>
              <a:gd name="connsiteY52" fmla="*/ 194589 h 1497928"/>
              <a:gd name="connsiteX53" fmla="*/ 1025232 w 1681330"/>
              <a:gd name="connsiteY53" fmla="*/ 194589 h 1497928"/>
              <a:gd name="connsiteX54" fmla="*/ 897438 w 1681330"/>
              <a:gd name="connsiteY54" fmla="*/ 0 h 1497928"/>
              <a:gd name="connsiteX55" fmla="*/ 1260998 w 1681330"/>
              <a:gd name="connsiteY55" fmla="*/ 20927 h 1497928"/>
              <a:gd name="connsiteX56" fmla="*/ 1460900 w 1681330"/>
              <a:gd name="connsiteY56" fmla="*/ 325315 h 1497928"/>
              <a:gd name="connsiteX57" fmla="*/ 1264798 w 1681330"/>
              <a:gd name="connsiteY57" fmla="*/ 314028 h 1497928"/>
              <a:gd name="connsiteX58" fmla="*/ 1297179 w 1681330"/>
              <a:gd name="connsiteY58" fmla="*/ 378788 h 1497928"/>
              <a:gd name="connsiteX59" fmla="*/ 1383564 w 1681330"/>
              <a:gd name="connsiteY59" fmla="*/ 435521 h 1497928"/>
              <a:gd name="connsiteX60" fmla="*/ 1391112 w 1681330"/>
              <a:gd name="connsiteY60" fmla="*/ 566655 h 1497928"/>
              <a:gd name="connsiteX61" fmla="*/ 1418338 w 1681330"/>
              <a:gd name="connsiteY61" fmla="*/ 621107 h 1497928"/>
              <a:gd name="connsiteX62" fmla="*/ 1517673 w 1681330"/>
              <a:gd name="connsiteY62" fmla="*/ 423649 h 1497928"/>
              <a:gd name="connsiteX63" fmla="*/ 1681330 w 1681330"/>
              <a:gd name="connsiteY63" fmla="*/ 748964 h 1497928"/>
              <a:gd name="connsiteX64" fmla="*/ 1517673 w 1681330"/>
              <a:gd name="connsiteY64" fmla="*/ 1074279 h 1497928"/>
              <a:gd name="connsiteX65" fmla="*/ 1418338 w 1681330"/>
              <a:gd name="connsiteY65" fmla="*/ 876821 h 1497928"/>
              <a:gd name="connsiteX66" fmla="*/ 1391113 w 1681330"/>
              <a:gd name="connsiteY66" fmla="*/ 931272 h 1497928"/>
              <a:gd name="connsiteX67" fmla="*/ 1383565 w 1681330"/>
              <a:gd name="connsiteY67" fmla="*/ 1062406 h 1497928"/>
              <a:gd name="connsiteX68" fmla="*/ 1297179 w 1681330"/>
              <a:gd name="connsiteY68" fmla="*/ 1119139 h 1497928"/>
              <a:gd name="connsiteX69" fmla="*/ 1264798 w 1681330"/>
              <a:gd name="connsiteY69" fmla="*/ 1183900 h 1497928"/>
              <a:gd name="connsiteX70" fmla="*/ 1460900 w 1681330"/>
              <a:gd name="connsiteY70" fmla="*/ 1172613 h 1497928"/>
              <a:gd name="connsiteX71" fmla="*/ 1260998 w 1681330"/>
              <a:gd name="connsiteY71" fmla="*/ 1477001 h 1497928"/>
              <a:gd name="connsiteX72" fmla="*/ 897438 w 1681330"/>
              <a:gd name="connsiteY72" fmla="*/ 1497928 h 1497928"/>
              <a:gd name="connsiteX73" fmla="*/ 1025232 w 1681330"/>
              <a:gd name="connsiteY73" fmla="*/ 1303339 h 1497928"/>
              <a:gd name="connsiteX74" fmla="*/ 984801 w 1681330"/>
              <a:gd name="connsiteY74" fmla="*/ 1303339 h 1497928"/>
              <a:gd name="connsiteX75" fmla="*/ 840665 w 1681330"/>
              <a:gd name="connsiteY75" fmla="*/ 1375849 h 1497928"/>
              <a:gd name="connsiteX76" fmla="*/ 696529 w 1681330"/>
              <a:gd name="connsiteY76" fmla="*/ 1303339 h 1497928"/>
              <a:gd name="connsiteX77" fmla="*/ 656099 w 1681330"/>
              <a:gd name="connsiteY77" fmla="*/ 1303339 h 1497928"/>
              <a:gd name="connsiteX78" fmla="*/ 783892 w 1681330"/>
              <a:gd name="connsiteY78" fmla="*/ 1497928 h 1497928"/>
              <a:gd name="connsiteX79" fmla="*/ 420333 w 1681330"/>
              <a:gd name="connsiteY79" fmla="*/ 1477001 h 1497928"/>
              <a:gd name="connsiteX80" fmla="*/ 220430 w 1681330"/>
              <a:gd name="connsiteY80" fmla="*/ 1172613 h 1497928"/>
              <a:gd name="connsiteX81" fmla="*/ 413498 w 1681330"/>
              <a:gd name="connsiteY81" fmla="*/ 1183726 h 1497928"/>
              <a:gd name="connsiteX82" fmla="*/ 379764 w 1681330"/>
              <a:gd name="connsiteY82" fmla="*/ 1116258 h 1497928"/>
              <a:gd name="connsiteX83" fmla="*/ 297766 w 1681330"/>
              <a:gd name="connsiteY83" fmla="*/ 1062407 h 1497928"/>
              <a:gd name="connsiteX84" fmla="*/ 290602 w 1681330"/>
              <a:gd name="connsiteY84" fmla="*/ 937934 h 1497928"/>
              <a:gd name="connsiteX85" fmla="*/ 261514 w 1681330"/>
              <a:gd name="connsiteY85" fmla="*/ 879760 h 1497928"/>
              <a:gd name="connsiteX86" fmla="*/ 163657 w 1681330"/>
              <a:gd name="connsiteY86" fmla="*/ 1074279 h 1497928"/>
              <a:gd name="connsiteX87" fmla="*/ 0 w 1681330"/>
              <a:gd name="connsiteY87" fmla="*/ 748964 h 1497928"/>
              <a:gd name="connsiteX88" fmla="*/ 163657 w 1681330"/>
              <a:gd name="connsiteY88" fmla="*/ 423649 h 1497928"/>
              <a:gd name="connsiteX89" fmla="*/ 261514 w 1681330"/>
              <a:gd name="connsiteY89" fmla="*/ 618168 h 1497928"/>
              <a:gd name="connsiteX90" fmla="*/ 290602 w 1681330"/>
              <a:gd name="connsiteY90" fmla="*/ 559993 h 1497928"/>
              <a:gd name="connsiteX91" fmla="*/ 297767 w 1681330"/>
              <a:gd name="connsiteY91" fmla="*/ 435521 h 1497928"/>
              <a:gd name="connsiteX92" fmla="*/ 379764 w 1681330"/>
              <a:gd name="connsiteY92" fmla="*/ 381670 h 1497928"/>
              <a:gd name="connsiteX93" fmla="*/ 413498 w 1681330"/>
              <a:gd name="connsiteY93" fmla="*/ 314202 h 1497928"/>
              <a:gd name="connsiteX94" fmla="*/ 220430 w 1681330"/>
              <a:gd name="connsiteY94" fmla="*/ 325315 h 1497928"/>
              <a:gd name="connsiteX95" fmla="*/ 420333 w 1681330"/>
              <a:gd name="connsiteY95" fmla="*/ 20927 h 1497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1681330" h="1497928">
                <a:moveTo>
                  <a:pt x="807725" y="314416"/>
                </a:moveTo>
                <a:lnTo>
                  <a:pt x="596789" y="326558"/>
                </a:lnTo>
                <a:lnTo>
                  <a:pt x="480805" y="503164"/>
                </a:lnTo>
                <a:lnTo>
                  <a:pt x="592823" y="496716"/>
                </a:lnTo>
                <a:lnTo>
                  <a:pt x="573251" y="535861"/>
                </a:lnTo>
                <a:lnTo>
                  <a:pt x="525676" y="567105"/>
                </a:lnTo>
                <a:lnTo>
                  <a:pt x="521519" y="639323"/>
                </a:lnTo>
                <a:lnTo>
                  <a:pt x="504642" y="673077"/>
                </a:lnTo>
                <a:lnTo>
                  <a:pt x="447866" y="560217"/>
                </a:lnTo>
                <a:lnTo>
                  <a:pt x="352912" y="748964"/>
                </a:lnTo>
                <a:lnTo>
                  <a:pt x="447866" y="937712"/>
                </a:lnTo>
                <a:lnTo>
                  <a:pt x="504642" y="824852"/>
                </a:lnTo>
                <a:lnTo>
                  <a:pt x="521519" y="858604"/>
                </a:lnTo>
                <a:lnTo>
                  <a:pt x="525676" y="930823"/>
                </a:lnTo>
                <a:lnTo>
                  <a:pt x="573251" y="962068"/>
                </a:lnTo>
                <a:lnTo>
                  <a:pt x="592823" y="1001213"/>
                </a:lnTo>
                <a:lnTo>
                  <a:pt x="480805" y="994765"/>
                </a:lnTo>
                <a:lnTo>
                  <a:pt x="596789" y="1171370"/>
                </a:lnTo>
                <a:lnTo>
                  <a:pt x="807725" y="1183512"/>
                </a:lnTo>
                <a:lnTo>
                  <a:pt x="733580" y="1070612"/>
                </a:lnTo>
                <a:lnTo>
                  <a:pt x="757037" y="1070612"/>
                </a:lnTo>
                <a:lnTo>
                  <a:pt x="840665" y="1112682"/>
                </a:lnTo>
                <a:lnTo>
                  <a:pt x="924293" y="1070612"/>
                </a:lnTo>
                <a:lnTo>
                  <a:pt x="947751" y="1070612"/>
                </a:lnTo>
                <a:lnTo>
                  <a:pt x="873605" y="1183512"/>
                </a:lnTo>
                <a:lnTo>
                  <a:pt x="1084542" y="1171370"/>
                </a:lnTo>
                <a:lnTo>
                  <a:pt x="1200525" y="994765"/>
                </a:lnTo>
                <a:lnTo>
                  <a:pt x="1086747" y="1001314"/>
                </a:lnTo>
                <a:lnTo>
                  <a:pt x="1105534" y="963739"/>
                </a:lnTo>
                <a:lnTo>
                  <a:pt x="1155655" y="930823"/>
                </a:lnTo>
                <a:lnTo>
                  <a:pt x="1160034" y="854739"/>
                </a:lnTo>
                <a:lnTo>
                  <a:pt x="1175830" y="823147"/>
                </a:lnTo>
                <a:lnTo>
                  <a:pt x="1233464" y="937712"/>
                </a:lnTo>
                <a:lnTo>
                  <a:pt x="1328418" y="748964"/>
                </a:lnTo>
                <a:lnTo>
                  <a:pt x="1233464" y="560217"/>
                </a:lnTo>
                <a:lnTo>
                  <a:pt x="1175830" y="674782"/>
                </a:lnTo>
                <a:lnTo>
                  <a:pt x="1160034" y="643189"/>
                </a:lnTo>
                <a:lnTo>
                  <a:pt x="1155654" y="567105"/>
                </a:lnTo>
                <a:lnTo>
                  <a:pt x="1105534" y="534189"/>
                </a:lnTo>
                <a:lnTo>
                  <a:pt x="1086747" y="496615"/>
                </a:lnTo>
                <a:lnTo>
                  <a:pt x="1200525" y="503164"/>
                </a:lnTo>
                <a:lnTo>
                  <a:pt x="1084542" y="326558"/>
                </a:lnTo>
                <a:lnTo>
                  <a:pt x="873605" y="314416"/>
                </a:lnTo>
                <a:lnTo>
                  <a:pt x="947751" y="427317"/>
                </a:lnTo>
                <a:lnTo>
                  <a:pt x="924293" y="427317"/>
                </a:lnTo>
                <a:lnTo>
                  <a:pt x="840666" y="385246"/>
                </a:lnTo>
                <a:lnTo>
                  <a:pt x="757037" y="427317"/>
                </a:lnTo>
                <a:lnTo>
                  <a:pt x="733580" y="427317"/>
                </a:lnTo>
                <a:close/>
                <a:moveTo>
                  <a:pt x="783892" y="0"/>
                </a:moveTo>
                <a:lnTo>
                  <a:pt x="656099" y="194589"/>
                </a:lnTo>
                <a:lnTo>
                  <a:pt x="696529" y="194589"/>
                </a:lnTo>
                <a:lnTo>
                  <a:pt x="840666" y="122078"/>
                </a:lnTo>
                <a:lnTo>
                  <a:pt x="984802" y="194589"/>
                </a:lnTo>
                <a:lnTo>
                  <a:pt x="1025232" y="194589"/>
                </a:lnTo>
                <a:lnTo>
                  <a:pt x="897438" y="0"/>
                </a:lnTo>
                <a:lnTo>
                  <a:pt x="1260998" y="20927"/>
                </a:lnTo>
                <a:lnTo>
                  <a:pt x="1460900" y="325315"/>
                </a:lnTo>
                <a:lnTo>
                  <a:pt x="1264798" y="314028"/>
                </a:lnTo>
                <a:lnTo>
                  <a:pt x="1297179" y="378788"/>
                </a:lnTo>
                <a:lnTo>
                  <a:pt x="1383564" y="435521"/>
                </a:lnTo>
                <a:lnTo>
                  <a:pt x="1391112" y="566655"/>
                </a:lnTo>
                <a:lnTo>
                  <a:pt x="1418338" y="621107"/>
                </a:lnTo>
                <a:lnTo>
                  <a:pt x="1517673" y="423649"/>
                </a:lnTo>
                <a:lnTo>
                  <a:pt x="1681330" y="748964"/>
                </a:lnTo>
                <a:lnTo>
                  <a:pt x="1517673" y="1074279"/>
                </a:lnTo>
                <a:lnTo>
                  <a:pt x="1418338" y="876821"/>
                </a:lnTo>
                <a:lnTo>
                  <a:pt x="1391113" y="931272"/>
                </a:lnTo>
                <a:lnTo>
                  <a:pt x="1383565" y="1062406"/>
                </a:lnTo>
                <a:lnTo>
                  <a:pt x="1297179" y="1119139"/>
                </a:lnTo>
                <a:lnTo>
                  <a:pt x="1264798" y="1183900"/>
                </a:lnTo>
                <a:lnTo>
                  <a:pt x="1460900" y="1172613"/>
                </a:lnTo>
                <a:lnTo>
                  <a:pt x="1260998" y="1477001"/>
                </a:lnTo>
                <a:lnTo>
                  <a:pt x="897438" y="1497928"/>
                </a:lnTo>
                <a:lnTo>
                  <a:pt x="1025232" y="1303339"/>
                </a:lnTo>
                <a:lnTo>
                  <a:pt x="984801" y="1303339"/>
                </a:lnTo>
                <a:lnTo>
                  <a:pt x="840665" y="1375849"/>
                </a:lnTo>
                <a:lnTo>
                  <a:pt x="696529" y="1303339"/>
                </a:lnTo>
                <a:lnTo>
                  <a:pt x="656099" y="1303339"/>
                </a:lnTo>
                <a:lnTo>
                  <a:pt x="783892" y="1497928"/>
                </a:lnTo>
                <a:lnTo>
                  <a:pt x="420333" y="1477001"/>
                </a:lnTo>
                <a:lnTo>
                  <a:pt x="220430" y="1172613"/>
                </a:lnTo>
                <a:lnTo>
                  <a:pt x="413498" y="1183726"/>
                </a:lnTo>
                <a:lnTo>
                  <a:pt x="379764" y="1116258"/>
                </a:lnTo>
                <a:lnTo>
                  <a:pt x="297766" y="1062407"/>
                </a:lnTo>
                <a:lnTo>
                  <a:pt x="290602" y="937934"/>
                </a:lnTo>
                <a:lnTo>
                  <a:pt x="261514" y="879760"/>
                </a:lnTo>
                <a:lnTo>
                  <a:pt x="163657" y="1074279"/>
                </a:lnTo>
                <a:lnTo>
                  <a:pt x="0" y="748964"/>
                </a:lnTo>
                <a:lnTo>
                  <a:pt x="163657" y="423649"/>
                </a:lnTo>
                <a:lnTo>
                  <a:pt x="261514" y="618168"/>
                </a:lnTo>
                <a:lnTo>
                  <a:pt x="290602" y="559993"/>
                </a:lnTo>
                <a:lnTo>
                  <a:pt x="297767" y="435521"/>
                </a:lnTo>
                <a:lnTo>
                  <a:pt x="379764" y="381670"/>
                </a:lnTo>
                <a:lnTo>
                  <a:pt x="413498" y="314202"/>
                </a:lnTo>
                <a:lnTo>
                  <a:pt x="220430" y="325315"/>
                </a:lnTo>
                <a:lnTo>
                  <a:pt x="420333" y="20927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1278C7BA-A469-4DB1-8814-BB5E45B051B0}"/>
              </a:ext>
            </a:extLst>
          </p:cNvPr>
          <p:cNvSpPr/>
          <p:nvPr/>
        </p:nvSpPr>
        <p:spPr>
          <a:xfrm>
            <a:off x="3723564" y="970128"/>
            <a:ext cx="2458872" cy="2458872"/>
          </a:xfrm>
          <a:custGeom>
            <a:avLst/>
            <a:gdLst>
              <a:gd name="connsiteX0" fmla="*/ 733514 w 1331951"/>
              <a:gd name="connsiteY0" fmla="*/ 777633 h 1331951"/>
              <a:gd name="connsiteX1" fmla="*/ 694757 w 1331951"/>
              <a:gd name="connsiteY1" fmla="*/ 797011 h 1331951"/>
              <a:gd name="connsiteX2" fmla="*/ 694757 w 1331951"/>
              <a:gd name="connsiteY2" fmla="*/ 891035 h 1331951"/>
              <a:gd name="connsiteX3" fmla="*/ 768937 w 1331951"/>
              <a:gd name="connsiteY3" fmla="*/ 898665 h 1331951"/>
              <a:gd name="connsiteX4" fmla="*/ 807756 w 1331951"/>
              <a:gd name="connsiteY4" fmla="*/ 912000 h 1331951"/>
              <a:gd name="connsiteX5" fmla="*/ 815616 w 1331951"/>
              <a:gd name="connsiteY5" fmla="*/ 871716 h 1331951"/>
              <a:gd name="connsiteX6" fmla="*/ 819322 w 1331951"/>
              <a:gd name="connsiteY6" fmla="*/ 863441 h 1331951"/>
              <a:gd name="connsiteX7" fmla="*/ 592579 w 1331951"/>
              <a:gd name="connsiteY7" fmla="*/ 774704 h 1331951"/>
              <a:gd name="connsiteX8" fmla="*/ 510360 w 1331951"/>
              <a:gd name="connsiteY8" fmla="*/ 856924 h 1331951"/>
              <a:gd name="connsiteX9" fmla="*/ 516984 w 1331951"/>
              <a:gd name="connsiteY9" fmla="*/ 871716 h 1331951"/>
              <a:gd name="connsiteX10" fmla="*/ 524846 w 1331951"/>
              <a:gd name="connsiteY10" fmla="*/ 911999 h 1331951"/>
              <a:gd name="connsiteX11" fmla="*/ 563664 w 1331951"/>
              <a:gd name="connsiteY11" fmla="*/ 898666 h 1331951"/>
              <a:gd name="connsiteX12" fmla="*/ 625558 w 1331951"/>
              <a:gd name="connsiteY12" fmla="*/ 892299 h 1331951"/>
              <a:gd name="connsiteX13" fmla="*/ 625558 w 1331951"/>
              <a:gd name="connsiteY13" fmla="*/ 791194 h 1331951"/>
              <a:gd name="connsiteX14" fmla="*/ 796721 w 1331951"/>
              <a:gd name="connsiteY14" fmla="*/ 701912 h 1331951"/>
              <a:gd name="connsiteX15" fmla="*/ 796721 w 1331951"/>
              <a:gd name="connsiteY15" fmla="*/ 746029 h 1331951"/>
              <a:gd name="connsiteX16" fmla="*/ 790149 w 1331951"/>
              <a:gd name="connsiteY16" fmla="*/ 749315 h 1331951"/>
              <a:gd name="connsiteX17" fmla="*/ 845602 w 1331951"/>
              <a:gd name="connsiteY17" fmla="*/ 804768 h 1331951"/>
              <a:gd name="connsiteX18" fmla="*/ 857792 w 1331951"/>
              <a:gd name="connsiteY18" fmla="*/ 777551 h 1331951"/>
              <a:gd name="connsiteX19" fmla="*/ 910182 w 1331951"/>
              <a:gd name="connsiteY19" fmla="*/ 703112 h 1331951"/>
              <a:gd name="connsiteX20" fmla="*/ 911437 w 1331951"/>
              <a:gd name="connsiteY20" fmla="*/ 701913 h 1331951"/>
              <a:gd name="connsiteX21" fmla="*/ 418176 w 1331951"/>
              <a:gd name="connsiteY21" fmla="*/ 699237 h 1331951"/>
              <a:gd name="connsiteX22" fmla="*/ 474810 w 1331951"/>
              <a:gd name="connsiteY22" fmla="*/ 777550 h 1331951"/>
              <a:gd name="connsiteX23" fmla="*/ 484081 w 1331951"/>
              <a:gd name="connsiteY23" fmla="*/ 798250 h 1331951"/>
              <a:gd name="connsiteX24" fmla="*/ 535944 w 1331951"/>
              <a:gd name="connsiteY24" fmla="*/ 746387 h 1331951"/>
              <a:gd name="connsiteX25" fmla="*/ 535229 w 1331951"/>
              <a:gd name="connsiteY25" fmla="*/ 746029 h 1331951"/>
              <a:gd name="connsiteX26" fmla="*/ 535229 w 1331951"/>
              <a:gd name="connsiteY26" fmla="*/ 699237 h 1331951"/>
              <a:gd name="connsiteX27" fmla="*/ 487429 w 1331951"/>
              <a:gd name="connsiteY27" fmla="*/ 528263 h 1331951"/>
              <a:gd name="connsiteX28" fmla="*/ 474810 w 1331951"/>
              <a:gd name="connsiteY28" fmla="*/ 556437 h 1331951"/>
              <a:gd name="connsiteX29" fmla="*/ 421585 w 1331951"/>
              <a:gd name="connsiteY29" fmla="*/ 630039 h 1331951"/>
              <a:gd name="connsiteX30" fmla="*/ 535229 w 1331951"/>
              <a:gd name="connsiteY30" fmla="*/ 630039 h 1331951"/>
              <a:gd name="connsiteX31" fmla="*/ 535229 w 1331951"/>
              <a:gd name="connsiteY31" fmla="*/ 580257 h 1331951"/>
              <a:gd name="connsiteX32" fmla="*/ 538025 w 1331951"/>
              <a:gd name="connsiteY32" fmla="*/ 578859 h 1331951"/>
              <a:gd name="connsiteX33" fmla="*/ 844286 w 1331951"/>
              <a:gd name="connsiteY33" fmla="*/ 526282 h 1331951"/>
              <a:gd name="connsiteX34" fmla="*/ 792447 w 1331951"/>
              <a:gd name="connsiteY34" fmla="*/ 578120 h 1331951"/>
              <a:gd name="connsiteX35" fmla="*/ 796721 w 1331951"/>
              <a:gd name="connsiteY35" fmla="*/ 580257 h 1331951"/>
              <a:gd name="connsiteX36" fmla="*/ 796721 w 1331951"/>
              <a:gd name="connsiteY36" fmla="*/ 632714 h 1331951"/>
              <a:gd name="connsiteX37" fmla="*/ 912953 w 1331951"/>
              <a:gd name="connsiteY37" fmla="*/ 632715 h 1331951"/>
              <a:gd name="connsiteX38" fmla="*/ 857792 w 1331951"/>
              <a:gd name="connsiteY38" fmla="*/ 556438 h 1331951"/>
              <a:gd name="connsiteX39" fmla="*/ 524845 w 1331951"/>
              <a:gd name="connsiteY39" fmla="*/ 421989 h 1331951"/>
              <a:gd name="connsiteX40" fmla="*/ 516986 w 1331951"/>
              <a:gd name="connsiteY40" fmla="*/ 462274 h 1331951"/>
              <a:gd name="connsiteX41" fmla="*/ 513709 w 1331951"/>
              <a:gd name="connsiteY41" fmla="*/ 469590 h 1331951"/>
              <a:gd name="connsiteX42" fmla="*/ 594660 w 1331951"/>
              <a:gd name="connsiteY42" fmla="*/ 550541 h 1331951"/>
              <a:gd name="connsiteX43" fmla="*/ 628234 w 1331951"/>
              <a:gd name="connsiteY43" fmla="*/ 533755 h 1331951"/>
              <a:gd name="connsiteX44" fmla="*/ 628234 w 1331951"/>
              <a:gd name="connsiteY44" fmla="*/ 441965 h 1331951"/>
              <a:gd name="connsiteX45" fmla="*/ 563664 w 1331951"/>
              <a:gd name="connsiteY45" fmla="*/ 435324 h 1331951"/>
              <a:gd name="connsiteX46" fmla="*/ 807756 w 1331951"/>
              <a:gd name="connsiteY46" fmla="*/ 421988 h 1331951"/>
              <a:gd name="connsiteX47" fmla="*/ 768937 w 1331951"/>
              <a:gd name="connsiteY47" fmla="*/ 435322 h 1331951"/>
              <a:gd name="connsiteX48" fmla="*/ 697432 w 1331951"/>
              <a:gd name="connsiteY48" fmla="*/ 442678 h 1331951"/>
              <a:gd name="connsiteX49" fmla="*/ 697432 w 1331951"/>
              <a:gd name="connsiteY49" fmla="*/ 530613 h 1331951"/>
              <a:gd name="connsiteX50" fmla="*/ 735813 w 1331951"/>
              <a:gd name="connsiteY50" fmla="*/ 549803 h 1331951"/>
              <a:gd name="connsiteX51" fmla="*/ 818007 w 1331951"/>
              <a:gd name="connsiteY51" fmla="*/ 467610 h 1331951"/>
              <a:gd name="connsiteX52" fmla="*/ 815617 w 1331951"/>
              <a:gd name="connsiteY52" fmla="*/ 462274 h 1331951"/>
              <a:gd name="connsiteX53" fmla="*/ 662833 w 1331951"/>
              <a:gd name="connsiteY53" fmla="*/ 0 h 1331951"/>
              <a:gd name="connsiteX54" fmla="*/ 697432 w 1331951"/>
              <a:gd name="connsiteY54" fmla="*/ 34599 h 1331951"/>
              <a:gd name="connsiteX55" fmla="*/ 697432 w 1331951"/>
              <a:gd name="connsiteY55" fmla="*/ 142428 h 1331951"/>
              <a:gd name="connsiteX56" fmla="*/ 771230 w 1331951"/>
              <a:gd name="connsiteY56" fmla="*/ 68631 h 1331951"/>
              <a:gd name="connsiteX57" fmla="*/ 819692 w 1331951"/>
              <a:gd name="connsiteY57" fmla="*/ 68631 h 1331951"/>
              <a:gd name="connsiteX58" fmla="*/ 819692 w 1331951"/>
              <a:gd name="connsiteY58" fmla="*/ 117092 h 1331951"/>
              <a:gd name="connsiteX59" fmla="*/ 697432 w 1331951"/>
              <a:gd name="connsiteY59" fmla="*/ 239351 h 1331951"/>
              <a:gd name="connsiteX60" fmla="*/ 697432 w 1331951"/>
              <a:gd name="connsiteY60" fmla="*/ 393221 h 1331951"/>
              <a:gd name="connsiteX61" fmla="*/ 791495 w 1331951"/>
              <a:gd name="connsiteY61" fmla="*/ 383545 h 1331951"/>
              <a:gd name="connsiteX62" fmla="*/ 838819 w 1331951"/>
              <a:gd name="connsiteY62" fmla="*/ 367289 h 1331951"/>
              <a:gd name="connsiteX63" fmla="*/ 848403 w 1331951"/>
              <a:gd name="connsiteY63" fmla="*/ 416401 h 1331951"/>
              <a:gd name="connsiteX64" fmla="*/ 854179 w 1331951"/>
              <a:gd name="connsiteY64" fmla="*/ 431438 h 1331951"/>
              <a:gd name="connsiteX65" fmla="*/ 906429 w 1331951"/>
              <a:gd name="connsiteY65" fmla="*/ 379187 h 1331951"/>
              <a:gd name="connsiteX66" fmla="*/ 906429 w 1331951"/>
              <a:gd name="connsiteY66" fmla="*/ 232586 h 1331951"/>
              <a:gd name="connsiteX67" fmla="*/ 936176 w 1331951"/>
              <a:gd name="connsiteY67" fmla="*/ 202838 h 1331951"/>
              <a:gd name="connsiteX68" fmla="*/ 965924 w 1331951"/>
              <a:gd name="connsiteY68" fmla="*/ 232586 h 1331951"/>
              <a:gd name="connsiteX69" fmla="*/ 965924 w 1331951"/>
              <a:gd name="connsiteY69" fmla="*/ 319693 h 1331951"/>
              <a:gd name="connsiteX70" fmla="*/ 1030366 w 1331951"/>
              <a:gd name="connsiteY70" fmla="*/ 255250 h 1331951"/>
              <a:gd name="connsiteX71" fmla="*/ 1072842 w 1331951"/>
              <a:gd name="connsiteY71" fmla="*/ 255250 h 1331951"/>
              <a:gd name="connsiteX72" fmla="*/ 1072842 w 1331951"/>
              <a:gd name="connsiteY72" fmla="*/ 297726 h 1331951"/>
              <a:gd name="connsiteX73" fmla="*/ 1006654 w 1331951"/>
              <a:gd name="connsiteY73" fmla="*/ 363914 h 1331951"/>
              <a:gd name="connsiteX74" fmla="*/ 1097252 w 1331951"/>
              <a:gd name="connsiteY74" fmla="*/ 363915 h 1331951"/>
              <a:gd name="connsiteX75" fmla="*/ 1126999 w 1331951"/>
              <a:gd name="connsiteY75" fmla="*/ 393662 h 1331951"/>
              <a:gd name="connsiteX76" fmla="*/ 1097252 w 1331951"/>
              <a:gd name="connsiteY76" fmla="*/ 423410 h 1331951"/>
              <a:gd name="connsiteX77" fmla="*/ 947159 w 1331951"/>
              <a:gd name="connsiteY77" fmla="*/ 423409 h 1331951"/>
              <a:gd name="connsiteX78" fmla="*/ 879380 w 1331951"/>
              <a:gd name="connsiteY78" fmla="*/ 491188 h 1331951"/>
              <a:gd name="connsiteX79" fmla="*/ 899818 w 1331951"/>
              <a:gd name="connsiteY79" fmla="*/ 531197 h 1331951"/>
              <a:gd name="connsiteX80" fmla="*/ 935091 w 1331951"/>
              <a:gd name="connsiteY80" fmla="*/ 585636 h 1331951"/>
              <a:gd name="connsiteX81" fmla="*/ 973197 w 1331951"/>
              <a:gd name="connsiteY81" fmla="*/ 632715 h 1331951"/>
              <a:gd name="connsiteX82" fmla="*/ 1095444 w 1331951"/>
              <a:gd name="connsiteY82" fmla="*/ 632715 h 1331951"/>
              <a:gd name="connsiteX83" fmla="*/ 1214859 w 1331951"/>
              <a:gd name="connsiteY83" fmla="*/ 513299 h 1331951"/>
              <a:gd name="connsiteX84" fmla="*/ 1239090 w 1331951"/>
              <a:gd name="connsiteY84" fmla="*/ 503261 h 1331951"/>
              <a:gd name="connsiteX85" fmla="*/ 1263321 w 1331951"/>
              <a:gd name="connsiteY85" fmla="*/ 513299 h 1331951"/>
              <a:gd name="connsiteX86" fmla="*/ 1263321 w 1331951"/>
              <a:gd name="connsiteY86" fmla="*/ 561761 h 1331951"/>
              <a:gd name="connsiteX87" fmla="*/ 1192367 w 1331951"/>
              <a:gd name="connsiteY87" fmla="*/ 632715 h 1331951"/>
              <a:gd name="connsiteX88" fmla="*/ 1297352 w 1331951"/>
              <a:gd name="connsiteY88" fmla="*/ 632716 h 1331951"/>
              <a:gd name="connsiteX89" fmla="*/ 1331951 w 1331951"/>
              <a:gd name="connsiteY89" fmla="*/ 667314 h 1331951"/>
              <a:gd name="connsiteX90" fmla="*/ 1297352 w 1331951"/>
              <a:gd name="connsiteY90" fmla="*/ 701913 h 1331951"/>
              <a:gd name="connsiteX91" fmla="*/ 1189523 w 1331951"/>
              <a:gd name="connsiteY91" fmla="*/ 701913 h 1331951"/>
              <a:gd name="connsiteX92" fmla="*/ 1263321 w 1331951"/>
              <a:gd name="connsiteY92" fmla="*/ 775711 h 1331951"/>
              <a:gd name="connsiteX93" fmla="*/ 1263321 w 1331951"/>
              <a:gd name="connsiteY93" fmla="*/ 824173 h 1331951"/>
              <a:gd name="connsiteX94" fmla="*/ 1214858 w 1331951"/>
              <a:gd name="connsiteY94" fmla="*/ 824173 h 1331951"/>
              <a:gd name="connsiteX95" fmla="*/ 1092600 w 1331951"/>
              <a:gd name="connsiteY95" fmla="*/ 701913 h 1331951"/>
              <a:gd name="connsiteX96" fmla="*/ 972155 w 1331951"/>
              <a:gd name="connsiteY96" fmla="*/ 701913 h 1331951"/>
              <a:gd name="connsiteX97" fmla="*/ 963687 w 1331951"/>
              <a:gd name="connsiteY97" fmla="*/ 710006 h 1331951"/>
              <a:gd name="connsiteX98" fmla="*/ 899818 w 1331951"/>
              <a:gd name="connsiteY98" fmla="*/ 800755 h 1331951"/>
              <a:gd name="connsiteX99" fmla="*/ 880129 w 1331951"/>
              <a:gd name="connsiteY99" fmla="*/ 839296 h 1331951"/>
              <a:gd name="connsiteX100" fmla="*/ 950012 w 1331951"/>
              <a:gd name="connsiteY100" fmla="*/ 909180 h 1331951"/>
              <a:gd name="connsiteX101" fmla="*/ 1096614 w 1331951"/>
              <a:gd name="connsiteY101" fmla="*/ 909178 h 1331951"/>
              <a:gd name="connsiteX102" fmla="*/ 1117648 w 1331951"/>
              <a:gd name="connsiteY102" fmla="*/ 917890 h 1331951"/>
              <a:gd name="connsiteX103" fmla="*/ 1126361 w 1331951"/>
              <a:gd name="connsiteY103" fmla="*/ 938925 h 1331951"/>
              <a:gd name="connsiteX104" fmla="*/ 1096613 w 1331951"/>
              <a:gd name="connsiteY104" fmla="*/ 968673 h 1331951"/>
              <a:gd name="connsiteX105" fmla="*/ 1009506 w 1331951"/>
              <a:gd name="connsiteY105" fmla="*/ 968673 h 1331951"/>
              <a:gd name="connsiteX106" fmla="*/ 1073949 w 1331951"/>
              <a:gd name="connsiteY106" fmla="*/ 1033116 h 1331951"/>
              <a:gd name="connsiteX107" fmla="*/ 1073949 w 1331951"/>
              <a:gd name="connsiteY107" fmla="*/ 1075592 h 1331951"/>
              <a:gd name="connsiteX108" fmla="*/ 1031473 w 1331951"/>
              <a:gd name="connsiteY108" fmla="*/ 1075592 h 1331951"/>
              <a:gd name="connsiteX109" fmla="*/ 965284 w 1331951"/>
              <a:gd name="connsiteY109" fmla="*/ 1009403 h 1331951"/>
              <a:gd name="connsiteX110" fmla="*/ 965284 w 1331951"/>
              <a:gd name="connsiteY110" fmla="*/ 1100002 h 1331951"/>
              <a:gd name="connsiteX111" fmla="*/ 935536 w 1331951"/>
              <a:gd name="connsiteY111" fmla="*/ 1129749 h 1331951"/>
              <a:gd name="connsiteX112" fmla="*/ 905789 w 1331951"/>
              <a:gd name="connsiteY112" fmla="*/ 1100002 h 1331951"/>
              <a:gd name="connsiteX113" fmla="*/ 905790 w 1331951"/>
              <a:gd name="connsiteY113" fmla="*/ 949909 h 1331951"/>
              <a:gd name="connsiteX114" fmla="*/ 854793 w 1331951"/>
              <a:gd name="connsiteY114" fmla="*/ 898912 h 1331951"/>
              <a:gd name="connsiteX115" fmla="*/ 848401 w 1331951"/>
              <a:gd name="connsiteY115" fmla="*/ 915551 h 1331951"/>
              <a:gd name="connsiteX116" fmla="*/ 838819 w 1331951"/>
              <a:gd name="connsiteY116" fmla="*/ 964661 h 1331951"/>
              <a:gd name="connsiteX117" fmla="*/ 791495 w 1331951"/>
              <a:gd name="connsiteY117" fmla="*/ 948404 h 1331951"/>
              <a:gd name="connsiteX118" fmla="*/ 694757 w 1331951"/>
              <a:gd name="connsiteY118" fmla="*/ 938454 h 1331951"/>
              <a:gd name="connsiteX119" fmla="*/ 694757 w 1331951"/>
              <a:gd name="connsiteY119" fmla="*/ 1095443 h 1331951"/>
              <a:gd name="connsiteX120" fmla="*/ 814173 w 1331951"/>
              <a:gd name="connsiteY120" fmla="*/ 1214859 h 1331951"/>
              <a:gd name="connsiteX121" fmla="*/ 814173 w 1331951"/>
              <a:gd name="connsiteY121" fmla="*/ 1263321 h 1331951"/>
              <a:gd name="connsiteX122" fmla="*/ 765710 w 1331951"/>
              <a:gd name="connsiteY122" fmla="*/ 1263321 h 1331951"/>
              <a:gd name="connsiteX123" fmla="*/ 694757 w 1331951"/>
              <a:gd name="connsiteY123" fmla="*/ 1192367 h 1331951"/>
              <a:gd name="connsiteX124" fmla="*/ 694755 w 1331951"/>
              <a:gd name="connsiteY124" fmla="*/ 1297352 h 1331951"/>
              <a:gd name="connsiteX125" fmla="*/ 660157 w 1331951"/>
              <a:gd name="connsiteY125" fmla="*/ 1331951 h 1331951"/>
              <a:gd name="connsiteX126" fmla="*/ 625558 w 1331951"/>
              <a:gd name="connsiteY126" fmla="*/ 1297352 h 1331951"/>
              <a:gd name="connsiteX127" fmla="*/ 625558 w 1331951"/>
              <a:gd name="connsiteY127" fmla="*/ 1189523 h 1331951"/>
              <a:gd name="connsiteX128" fmla="*/ 551759 w 1331951"/>
              <a:gd name="connsiteY128" fmla="*/ 1263320 h 1331951"/>
              <a:gd name="connsiteX129" fmla="*/ 503298 w 1331951"/>
              <a:gd name="connsiteY129" fmla="*/ 1263321 h 1331951"/>
              <a:gd name="connsiteX130" fmla="*/ 503298 w 1331951"/>
              <a:gd name="connsiteY130" fmla="*/ 1214858 h 1331951"/>
              <a:gd name="connsiteX131" fmla="*/ 625558 w 1331951"/>
              <a:gd name="connsiteY131" fmla="*/ 1092600 h 1331951"/>
              <a:gd name="connsiteX132" fmla="*/ 625558 w 1331951"/>
              <a:gd name="connsiteY132" fmla="*/ 939733 h 1331951"/>
              <a:gd name="connsiteX133" fmla="*/ 541249 w 1331951"/>
              <a:gd name="connsiteY133" fmla="*/ 948405 h 1331951"/>
              <a:gd name="connsiteX134" fmla="*/ 493925 w 1331951"/>
              <a:gd name="connsiteY134" fmla="*/ 964660 h 1331951"/>
              <a:gd name="connsiteX135" fmla="*/ 484341 w 1331951"/>
              <a:gd name="connsiteY135" fmla="*/ 915551 h 1331951"/>
              <a:gd name="connsiteX136" fmla="*/ 475292 w 1331951"/>
              <a:gd name="connsiteY136" fmla="*/ 891992 h 1331951"/>
              <a:gd name="connsiteX137" fmla="*/ 420021 w 1331951"/>
              <a:gd name="connsiteY137" fmla="*/ 947263 h 1331951"/>
              <a:gd name="connsiteX138" fmla="*/ 420020 w 1331951"/>
              <a:gd name="connsiteY138" fmla="*/ 1093864 h 1331951"/>
              <a:gd name="connsiteX139" fmla="*/ 390273 w 1331951"/>
              <a:gd name="connsiteY139" fmla="*/ 1123611 h 1331951"/>
              <a:gd name="connsiteX140" fmla="*/ 360526 w 1331951"/>
              <a:gd name="connsiteY140" fmla="*/ 1093864 h 1331951"/>
              <a:gd name="connsiteX141" fmla="*/ 360527 w 1331951"/>
              <a:gd name="connsiteY141" fmla="*/ 1006757 h 1331951"/>
              <a:gd name="connsiteX142" fmla="*/ 296083 w 1331951"/>
              <a:gd name="connsiteY142" fmla="*/ 1071200 h 1331951"/>
              <a:gd name="connsiteX143" fmla="*/ 253607 w 1331951"/>
              <a:gd name="connsiteY143" fmla="*/ 1071200 h 1331951"/>
              <a:gd name="connsiteX144" fmla="*/ 253607 w 1331951"/>
              <a:gd name="connsiteY144" fmla="*/ 1028724 h 1331951"/>
              <a:gd name="connsiteX145" fmla="*/ 319796 w 1331951"/>
              <a:gd name="connsiteY145" fmla="*/ 962535 h 1331951"/>
              <a:gd name="connsiteX146" fmla="*/ 229198 w 1331951"/>
              <a:gd name="connsiteY146" fmla="*/ 962534 h 1331951"/>
              <a:gd name="connsiteX147" fmla="*/ 199450 w 1331951"/>
              <a:gd name="connsiteY147" fmla="*/ 932787 h 1331951"/>
              <a:gd name="connsiteX148" fmla="*/ 229198 w 1331951"/>
              <a:gd name="connsiteY148" fmla="*/ 903040 h 1331951"/>
              <a:gd name="connsiteX149" fmla="*/ 379291 w 1331951"/>
              <a:gd name="connsiteY149" fmla="*/ 903040 h 1331951"/>
              <a:gd name="connsiteX150" fmla="*/ 449376 w 1331951"/>
              <a:gd name="connsiteY150" fmla="*/ 832956 h 1331951"/>
              <a:gd name="connsiteX151" fmla="*/ 432926 w 1331951"/>
              <a:gd name="connsiteY151" fmla="*/ 800754 h 1331951"/>
              <a:gd name="connsiteX152" fmla="*/ 397652 w 1331951"/>
              <a:gd name="connsiteY152" fmla="*/ 746315 h 1331951"/>
              <a:gd name="connsiteX153" fmla="*/ 359548 w 1331951"/>
              <a:gd name="connsiteY153" fmla="*/ 699237 h 1331951"/>
              <a:gd name="connsiteX154" fmla="*/ 236506 w 1331951"/>
              <a:gd name="connsiteY154" fmla="*/ 699237 h 1331951"/>
              <a:gd name="connsiteX155" fmla="*/ 117092 w 1331951"/>
              <a:gd name="connsiteY155" fmla="*/ 818654 h 1331951"/>
              <a:gd name="connsiteX156" fmla="*/ 68630 w 1331951"/>
              <a:gd name="connsiteY156" fmla="*/ 818653 h 1331951"/>
              <a:gd name="connsiteX157" fmla="*/ 68629 w 1331951"/>
              <a:gd name="connsiteY157" fmla="*/ 770191 h 1331951"/>
              <a:gd name="connsiteX158" fmla="*/ 139584 w 1331951"/>
              <a:gd name="connsiteY158" fmla="*/ 699237 h 1331951"/>
              <a:gd name="connsiteX159" fmla="*/ 34599 w 1331951"/>
              <a:gd name="connsiteY159" fmla="*/ 699237 h 1331951"/>
              <a:gd name="connsiteX160" fmla="*/ 0 w 1331951"/>
              <a:gd name="connsiteY160" fmla="*/ 664637 h 1331951"/>
              <a:gd name="connsiteX161" fmla="*/ 34598 w 1331951"/>
              <a:gd name="connsiteY161" fmla="*/ 630038 h 1331951"/>
              <a:gd name="connsiteX162" fmla="*/ 142428 w 1331951"/>
              <a:gd name="connsiteY162" fmla="*/ 630038 h 1331951"/>
              <a:gd name="connsiteX163" fmla="*/ 68631 w 1331951"/>
              <a:gd name="connsiteY163" fmla="*/ 556241 h 1331951"/>
              <a:gd name="connsiteX164" fmla="*/ 68631 w 1331951"/>
              <a:gd name="connsiteY164" fmla="*/ 507780 h 1331951"/>
              <a:gd name="connsiteX165" fmla="*/ 92861 w 1331951"/>
              <a:gd name="connsiteY165" fmla="*/ 497742 h 1331951"/>
              <a:gd name="connsiteX166" fmla="*/ 117092 w 1331951"/>
              <a:gd name="connsiteY166" fmla="*/ 507779 h 1331951"/>
              <a:gd name="connsiteX167" fmla="*/ 239351 w 1331951"/>
              <a:gd name="connsiteY167" fmla="*/ 630038 h 1331951"/>
              <a:gd name="connsiteX168" fmla="*/ 361714 w 1331951"/>
              <a:gd name="connsiteY168" fmla="*/ 630039 h 1331951"/>
              <a:gd name="connsiteX169" fmla="*/ 397653 w 1331951"/>
              <a:gd name="connsiteY169" fmla="*/ 585636 h 1331951"/>
              <a:gd name="connsiteX170" fmla="*/ 432926 w 1331951"/>
              <a:gd name="connsiteY170" fmla="*/ 531195 h 1331951"/>
              <a:gd name="connsiteX171" fmla="*/ 452346 w 1331951"/>
              <a:gd name="connsiteY171" fmla="*/ 493180 h 1331951"/>
              <a:gd name="connsiteX172" fmla="*/ 381937 w 1331951"/>
              <a:gd name="connsiteY172" fmla="*/ 422771 h 1331951"/>
              <a:gd name="connsiteX173" fmla="*/ 235336 w 1331951"/>
              <a:gd name="connsiteY173" fmla="*/ 422772 h 1331951"/>
              <a:gd name="connsiteX174" fmla="*/ 205589 w 1331951"/>
              <a:gd name="connsiteY174" fmla="*/ 393025 h 1331951"/>
              <a:gd name="connsiteX175" fmla="*/ 235336 w 1331951"/>
              <a:gd name="connsiteY175" fmla="*/ 363277 h 1331951"/>
              <a:gd name="connsiteX176" fmla="*/ 322443 w 1331951"/>
              <a:gd name="connsiteY176" fmla="*/ 363277 h 1331951"/>
              <a:gd name="connsiteX177" fmla="*/ 258000 w 1331951"/>
              <a:gd name="connsiteY177" fmla="*/ 298834 h 1331951"/>
              <a:gd name="connsiteX178" fmla="*/ 258001 w 1331951"/>
              <a:gd name="connsiteY178" fmla="*/ 256358 h 1331951"/>
              <a:gd name="connsiteX179" fmla="*/ 300477 w 1331951"/>
              <a:gd name="connsiteY179" fmla="*/ 256358 h 1331951"/>
              <a:gd name="connsiteX180" fmla="*/ 366666 w 1331951"/>
              <a:gd name="connsiteY180" fmla="*/ 322547 h 1331951"/>
              <a:gd name="connsiteX181" fmla="*/ 366665 w 1331951"/>
              <a:gd name="connsiteY181" fmla="*/ 231948 h 1331951"/>
              <a:gd name="connsiteX182" fmla="*/ 396412 w 1331951"/>
              <a:gd name="connsiteY182" fmla="*/ 202201 h 1331951"/>
              <a:gd name="connsiteX183" fmla="*/ 417447 w 1331951"/>
              <a:gd name="connsiteY183" fmla="*/ 210913 h 1331951"/>
              <a:gd name="connsiteX184" fmla="*/ 426160 w 1331951"/>
              <a:gd name="connsiteY184" fmla="*/ 231949 h 1331951"/>
              <a:gd name="connsiteX185" fmla="*/ 426159 w 1331951"/>
              <a:gd name="connsiteY185" fmla="*/ 382040 h 1331951"/>
              <a:gd name="connsiteX186" fmla="*/ 477732 w 1331951"/>
              <a:gd name="connsiteY186" fmla="*/ 433612 h 1331951"/>
              <a:gd name="connsiteX187" fmla="*/ 484343 w 1331951"/>
              <a:gd name="connsiteY187" fmla="*/ 416401 h 1331951"/>
              <a:gd name="connsiteX188" fmla="*/ 493924 w 1331951"/>
              <a:gd name="connsiteY188" fmla="*/ 367291 h 1331951"/>
              <a:gd name="connsiteX189" fmla="*/ 541249 w 1331951"/>
              <a:gd name="connsiteY189" fmla="*/ 383546 h 1331951"/>
              <a:gd name="connsiteX190" fmla="*/ 628234 w 1331951"/>
              <a:gd name="connsiteY190" fmla="*/ 392493 h 1331951"/>
              <a:gd name="connsiteX191" fmla="*/ 628234 w 1331951"/>
              <a:gd name="connsiteY191" fmla="*/ 236507 h 1331951"/>
              <a:gd name="connsiteX192" fmla="*/ 508817 w 1331951"/>
              <a:gd name="connsiteY192" fmla="*/ 117092 h 1331951"/>
              <a:gd name="connsiteX193" fmla="*/ 508818 w 1331951"/>
              <a:gd name="connsiteY193" fmla="*/ 68630 h 1331951"/>
              <a:gd name="connsiteX194" fmla="*/ 557280 w 1331951"/>
              <a:gd name="connsiteY194" fmla="*/ 68629 h 1331951"/>
              <a:gd name="connsiteX195" fmla="*/ 628234 w 1331951"/>
              <a:gd name="connsiteY195" fmla="*/ 139583 h 1331951"/>
              <a:gd name="connsiteX196" fmla="*/ 628234 w 1331951"/>
              <a:gd name="connsiteY196" fmla="*/ 34599 h 1331951"/>
              <a:gd name="connsiteX197" fmla="*/ 662833 w 1331951"/>
              <a:gd name="connsiteY197" fmla="*/ 0 h 1331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1331951" h="1331951">
                <a:moveTo>
                  <a:pt x="733514" y="777633"/>
                </a:moveTo>
                <a:lnTo>
                  <a:pt x="694757" y="797011"/>
                </a:lnTo>
                <a:lnTo>
                  <a:pt x="694757" y="891035"/>
                </a:lnTo>
                <a:lnTo>
                  <a:pt x="768937" y="898665"/>
                </a:lnTo>
                <a:lnTo>
                  <a:pt x="807756" y="912000"/>
                </a:lnTo>
                <a:lnTo>
                  <a:pt x="815616" y="871716"/>
                </a:lnTo>
                <a:lnTo>
                  <a:pt x="819322" y="863441"/>
                </a:lnTo>
                <a:close/>
                <a:moveTo>
                  <a:pt x="592579" y="774704"/>
                </a:moveTo>
                <a:lnTo>
                  <a:pt x="510360" y="856924"/>
                </a:lnTo>
                <a:lnTo>
                  <a:pt x="516984" y="871716"/>
                </a:lnTo>
                <a:lnTo>
                  <a:pt x="524846" y="911999"/>
                </a:lnTo>
                <a:lnTo>
                  <a:pt x="563664" y="898666"/>
                </a:lnTo>
                <a:lnTo>
                  <a:pt x="625558" y="892299"/>
                </a:lnTo>
                <a:lnTo>
                  <a:pt x="625558" y="791194"/>
                </a:lnTo>
                <a:close/>
                <a:moveTo>
                  <a:pt x="796721" y="701912"/>
                </a:moveTo>
                <a:lnTo>
                  <a:pt x="796721" y="746029"/>
                </a:lnTo>
                <a:lnTo>
                  <a:pt x="790149" y="749315"/>
                </a:lnTo>
                <a:lnTo>
                  <a:pt x="845602" y="804768"/>
                </a:lnTo>
                <a:lnTo>
                  <a:pt x="857792" y="777551"/>
                </a:lnTo>
                <a:cubicBezTo>
                  <a:pt x="873720" y="749963"/>
                  <a:pt x="891480" y="724957"/>
                  <a:pt x="910182" y="703112"/>
                </a:cubicBezTo>
                <a:lnTo>
                  <a:pt x="911437" y="701913"/>
                </a:lnTo>
                <a:close/>
                <a:moveTo>
                  <a:pt x="418176" y="699237"/>
                </a:moveTo>
                <a:lnTo>
                  <a:pt x="474810" y="777550"/>
                </a:lnTo>
                <a:lnTo>
                  <a:pt x="484081" y="798250"/>
                </a:lnTo>
                <a:lnTo>
                  <a:pt x="535944" y="746387"/>
                </a:lnTo>
                <a:lnTo>
                  <a:pt x="535229" y="746029"/>
                </a:lnTo>
                <a:lnTo>
                  <a:pt x="535229" y="699237"/>
                </a:lnTo>
                <a:close/>
                <a:moveTo>
                  <a:pt x="487429" y="528263"/>
                </a:moveTo>
                <a:lnTo>
                  <a:pt x="474810" y="556437"/>
                </a:lnTo>
                <a:lnTo>
                  <a:pt x="421585" y="630039"/>
                </a:lnTo>
                <a:lnTo>
                  <a:pt x="535229" y="630039"/>
                </a:lnTo>
                <a:lnTo>
                  <a:pt x="535229" y="580257"/>
                </a:lnTo>
                <a:lnTo>
                  <a:pt x="538025" y="578859"/>
                </a:lnTo>
                <a:close/>
                <a:moveTo>
                  <a:pt x="844286" y="526282"/>
                </a:moveTo>
                <a:lnTo>
                  <a:pt x="792447" y="578120"/>
                </a:lnTo>
                <a:lnTo>
                  <a:pt x="796721" y="580257"/>
                </a:lnTo>
                <a:lnTo>
                  <a:pt x="796721" y="632714"/>
                </a:lnTo>
                <a:lnTo>
                  <a:pt x="912953" y="632715"/>
                </a:lnTo>
                <a:lnTo>
                  <a:pt x="857792" y="556438"/>
                </a:lnTo>
                <a:close/>
                <a:moveTo>
                  <a:pt x="524845" y="421989"/>
                </a:moveTo>
                <a:lnTo>
                  <a:pt x="516986" y="462274"/>
                </a:lnTo>
                <a:lnTo>
                  <a:pt x="513709" y="469590"/>
                </a:lnTo>
                <a:lnTo>
                  <a:pt x="594660" y="550541"/>
                </a:lnTo>
                <a:lnTo>
                  <a:pt x="628234" y="533755"/>
                </a:lnTo>
                <a:lnTo>
                  <a:pt x="628234" y="441965"/>
                </a:lnTo>
                <a:lnTo>
                  <a:pt x="563664" y="435324"/>
                </a:lnTo>
                <a:close/>
                <a:moveTo>
                  <a:pt x="807756" y="421988"/>
                </a:moveTo>
                <a:lnTo>
                  <a:pt x="768937" y="435322"/>
                </a:lnTo>
                <a:lnTo>
                  <a:pt x="697432" y="442678"/>
                </a:lnTo>
                <a:lnTo>
                  <a:pt x="697432" y="530613"/>
                </a:lnTo>
                <a:lnTo>
                  <a:pt x="735813" y="549803"/>
                </a:lnTo>
                <a:lnTo>
                  <a:pt x="818007" y="467610"/>
                </a:lnTo>
                <a:lnTo>
                  <a:pt x="815617" y="462274"/>
                </a:lnTo>
                <a:close/>
                <a:moveTo>
                  <a:pt x="662833" y="0"/>
                </a:moveTo>
                <a:cubicBezTo>
                  <a:pt x="681942" y="0"/>
                  <a:pt x="697432" y="15491"/>
                  <a:pt x="697432" y="34599"/>
                </a:cubicBezTo>
                <a:lnTo>
                  <a:pt x="697432" y="142428"/>
                </a:lnTo>
                <a:lnTo>
                  <a:pt x="771230" y="68631"/>
                </a:lnTo>
                <a:cubicBezTo>
                  <a:pt x="784612" y="55249"/>
                  <a:pt x="806310" y="55249"/>
                  <a:pt x="819692" y="68631"/>
                </a:cubicBezTo>
                <a:cubicBezTo>
                  <a:pt x="833074" y="82013"/>
                  <a:pt x="833074" y="103710"/>
                  <a:pt x="819692" y="117092"/>
                </a:cubicBezTo>
                <a:lnTo>
                  <a:pt x="697432" y="239351"/>
                </a:lnTo>
                <a:lnTo>
                  <a:pt x="697432" y="393221"/>
                </a:lnTo>
                <a:lnTo>
                  <a:pt x="791495" y="383545"/>
                </a:lnTo>
                <a:lnTo>
                  <a:pt x="838819" y="367289"/>
                </a:lnTo>
                <a:lnTo>
                  <a:pt x="848403" y="416401"/>
                </a:lnTo>
                <a:lnTo>
                  <a:pt x="854179" y="431438"/>
                </a:lnTo>
                <a:lnTo>
                  <a:pt x="906429" y="379187"/>
                </a:lnTo>
                <a:lnTo>
                  <a:pt x="906429" y="232586"/>
                </a:lnTo>
                <a:cubicBezTo>
                  <a:pt x="906428" y="216156"/>
                  <a:pt x="919747" y="202837"/>
                  <a:pt x="936176" y="202838"/>
                </a:cubicBezTo>
                <a:cubicBezTo>
                  <a:pt x="952605" y="202838"/>
                  <a:pt x="965924" y="216157"/>
                  <a:pt x="965924" y="232586"/>
                </a:cubicBezTo>
                <a:lnTo>
                  <a:pt x="965924" y="319693"/>
                </a:lnTo>
                <a:lnTo>
                  <a:pt x="1030366" y="255250"/>
                </a:lnTo>
                <a:cubicBezTo>
                  <a:pt x="1042096" y="243520"/>
                  <a:pt x="1061113" y="243520"/>
                  <a:pt x="1072842" y="255250"/>
                </a:cubicBezTo>
                <a:cubicBezTo>
                  <a:pt x="1084572" y="266979"/>
                  <a:pt x="1084571" y="285997"/>
                  <a:pt x="1072842" y="297726"/>
                </a:cubicBezTo>
                <a:lnTo>
                  <a:pt x="1006654" y="363914"/>
                </a:lnTo>
                <a:lnTo>
                  <a:pt x="1097252" y="363915"/>
                </a:lnTo>
                <a:cubicBezTo>
                  <a:pt x="1113681" y="363915"/>
                  <a:pt x="1126999" y="377233"/>
                  <a:pt x="1126999" y="393662"/>
                </a:cubicBezTo>
                <a:cubicBezTo>
                  <a:pt x="1127000" y="410091"/>
                  <a:pt x="1113681" y="423410"/>
                  <a:pt x="1097252" y="423410"/>
                </a:cubicBezTo>
                <a:lnTo>
                  <a:pt x="947159" y="423409"/>
                </a:lnTo>
                <a:lnTo>
                  <a:pt x="879380" y="491188"/>
                </a:lnTo>
                <a:lnTo>
                  <a:pt x="899818" y="531197"/>
                </a:lnTo>
                <a:cubicBezTo>
                  <a:pt x="910914" y="550415"/>
                  <a:pt x="922739" y="568605"/>
                  <a:pt x="935091" y="585636"/>
                </a:cubicBezTo>
                <a:lnTo>
                  <a:pt x="973197" y="632715"/>
                </a:lnTo>
                <a:lnTo>
                  <a:pt x="1095444" y="632715"/>
                </a:lnTo>
                <a:lnTo>
                  <a:pt x="1214859" y="513299"/>
                </a:lnTo>
                <a:cubicBezTo>
                  <a:pt x="1221550" y="506607"/>
                  <a:pt x="1230320" y="503261"/>
                  <a:pt x="1239090" y="503261"/>
                </a:cubicBezTo>
                <a:cubicBezTo>
                  <a:pt x="1247859" y="503261"/>
                  <a:pt x="1256629" y="506606"/>
                  <a:pt x="1263321" y="513299"/>
                </a:cubicBezTo>
                <a:cubicBezTo>
                  <a:pt x="1276703" y="526681"/>
                  <a:pt x="1276703" y="548379"/>
                  <a:pt x="1263321" y="561761"/>
                </a:cubicBezTo>
                <a:lnTo>
                  <a:pt x="1192367" y="632715"/>
                </a:lnTo>
                <a:lnTo>
                  <a:pt x="1297352" y="632716"/>
                </a:lnTo>
                <a:cubicBezTo>
                  <a:pt x="1316460" y="632715"/>
                  <a:pt x="1331951" y="648206"/>
                  <a:pt x="1331951" y="667314"/>
                </a:cubicBezTo>
                <a:cubicBezTo>
                  <a:pt x="1331951" y="686423"/>
                  <a:pt x="1316460" y="701913"/>
                  <a:pt x="1297352" y="701913"/>
                </a:cubicBezTo>
                <a:lnTo>
                  <a:pt x="1189523" y="701913"/>
                </a:lnTo>
                <a:lnTo>
                  <a:pt x="1263321" y="775711"/>
                </a:lnTo>
                <a:cubicBezTo>
                  <a:pt x="1276703" y="789093"/>
                  <a:pt x="1276703" y="810791"/>
                  <a:pt x="1263321" y="824173"/>
                </a:cubicBezTo>
                <a:cubicBezTo>
                  <a:pt x="1249939" y="837555"/>
                  <a:pt x="1228240" y="837555"/>
                  <a:pt x="1214858" y="824173"/>
                </a:cubicBezTo>
                <a:lnTo>
                  <a:pt x="1092600" y="701913"/>
                </a:lnTo>
                <a:lnTo>
                  <a:pt x="972155" y="701913"/>
                </a:lnTo>
                <a:lnTo>
                  <a:pt x="963687" y="710006"/>
                </a:lnTo>
                <a:cubicBezTo>
                  <a:pt x="940887" y="736637"/>
                  <a:pt x="919236" y="767122"/>
                  <a:pt x="899818" y="800755"/>
                </a:cubicBezTo>
                <a:lnTo>
                  <a:pt x="880129" y="839296"/>
                </a:lnTo>
                <a:lnTo>
                  <a:pt x="950012" y="909180"/>
                </a:lnTo>
                <a:lnTo>
                  <a:pt x="1096614" y="909178"/>
                </a:lnTo>
                <a:cubicBezTo>
                  <a:pt x="1104829" y="909178"/>
                  <a:pt x="1112266" y="912508"/>
                  <a:pt x="1117648" y="917890"/>
                </a:cubicBezTo>
                <a:cubicBezTo>
                  <a:pt x="1123032" y="923273"/>
                  <a:pt x="1126361" y="930710"/>
                  <a:pt x="1126361" y="938925"/>
                </a:cubicBezTo>
                <a:cubicBezTo>
                  <a:pt x="1126361" y="955354"/>
                  <a:pt x="1113042" y="968673"/>
                  <a:pt x="1096613" y="968673"/>
                </a:cubicBezTo>
                <a:lnTo>
                  <a:pt x="1009506" y="968673"/>
                </a:lnTo>
                <a:lnTo>
                  <a:pt x="1073949" y="1033116"/>
                </a:lnTo>
                <a:cubicBezTo>
                  <a:pt x="1085678" y="1044846"/>
                  <a:pt x="1085678" y="1063863"/>
                  <a:pt x="1073949" y="1075592"/>
                </a:cubicBezTo>
                <a:cubicBezTo>
                  <a:pt x="1062220" y="1087322"/>
                  <a:pt x="1043202" y="1087321"/>
                  <a:pt x="1031473" y="1075592"/>
                </a:cubicBezTo>
                <a:lnTo>
                  <a:pt x="965284" y="1009403"/>
                </a:lnTo>
                <a:lnTo>
                  <a:pt x="965284" y="1100002"/>
                </a:lnTo>
                <a:cubicBezTo>
                  <a:pt x="965284" y="1116430"/>
                  <a:pt x="951965" y="1129749"/>
                  <a:pt x="935536" y="1129749"/>
                </a:cubicBezTo>
                <a:cubicBezTo>
                  <a:pt x="919108" y="1129749"/>
                  <a:pt x="905789" y="1116430"/>
                  <a:pt x="905789" y="1100002"/>
                </a:cubicBezTo>
                <a:lnTo>
                  <a:pt x="905790" y="949909"/>
                </a:lnTo>
                <a:lnTo>
                  <a:pt x="854793" y="898912"/>
                </a:lnTo>
                <a:lnTo>
                  <a:pt x="848401" y="915551"/>
                </a:lnTo>
                <a:lnTo>
                  <a:pt x="838819" y="964661"/>
                </a:lnTo>
                <a:lnTo>
                  <a:pt x="791495" y="948404"/>
                </a:lnTo>
                <a:lnTo>
                  <a:pt x="694757" y="938454"/>
                </a:lnTo>
                <a:lnTo>
                  <a:pt x="694757" y="1095443"/>
                </a:lnTo>
                <a:lnTo>
                  <a:pt x="814173" y="1214859"/>
                </a:lnTo>
                <a:cubicBezTo>
                  <a:pt x="827555" y="1228241"/>
                  <a:pt x="827556" y="1249939"/>
                  <a:pt x="814173" y="1263321"/>
                </a:cubicBezTo>
                <a:cubicBezTo>
                  <a:pt x="800791" y="1276703"/>
                  <a:pt x="779092" y="1276703"/>
                  <a:pt x="765710" y="1263321"/>
                </a:cubicBezTo>
                <a:lnTo>
                  <a:pt x="694757" y="1192367"/>
                </a:lnTo>
                <a:lnTo>
                  <a:pt x="694755" y="1297352"/>
                </a:lnTo>
                <a:cubicBezTo>
                  <a:pt x="694756" y="1316460"/>
                  <a:pt x="679266" y="1331951"/>
                  <a:pt x="660157" y="1331951"/>
                </a:cubicBezTo>
                <a:cubicBezTo>
                  <a:pt x="641048" y="1331951"/>
                  <a:pt x="625558" y="1316460"/>
                  <a:pt x="625558" y="1297352"/>
                </a:cubicBezTo>
                <a:lnTo>
                  <a:pt x="625558" y="1189523"/>
                </a:lnTo>
                <a:lnTo>
                  <a:pt x="551759" y="1263320"/>
                </a:lnTo>
                <a:cubicBezTo>
                  <a:pt x="538377" y="1276702"/>
                  <a:pt x="516680" y="1276703"/>
                  <a:pt x="503298" y="1263321"/>
                </a:cubicBezTo>
                <a:cubicBezTo>
                  <a:pt x="489916" y="1249939"/>
                  <a:pt x="489916" y="1228240"/>
                  <a:pt x="503298" y="1214858"/>
                </a:cubicBezTo>
                <a:lnTo>
                  <a:pt x="625558" y="1092600"/>
                </a:lnTo>
                <a:lnTo>
                  <a:pt x="625558" y="939733"/>
                </a:lnTo>
                <a:lnTo>
                  <a:pt x="541249" y="948405"/>
                </a:lnTo>
                <a:lnTo>
                  <a:pt x="493925" y="964660"/>
                </a:lnTo>
                <a:lnTo>
                  <a:pt x="484341" y="915551"/>
                </a:lnTo>
                <a:lnTo>
                  <a:pt x="475292" y="891992"/>
                </a:lnTo>
                <a:lnTo>
                  <a:pt x="420021" y="947263"/>
                </a:lnTo>
                <a:lnTo>
                  <a:pt x="420020" y="1093864"/>
                </a:lnTo>
                <a:cubicBezTo>
                  <a:pt x="420021" y="1110293"/>
                  <a:pt x="406703" y="1123612"/>
                  <a:pt x="390273" y="1123611"/>
                </a:cubicBezTo>
                <a:cubicBezTo>
                  <a:pt x="373845" y="1123612"/>
                  <a:pt x="360526" y="1110293"/>
                  <a:pt x="360526" y="1093864"/>
                </a:cubicBezTo>
                <a:lnTo>
                  <a:pt x="360527" y="1006757"/>
                </a:lnTo>
                <a:lnTo>
                  <a:pt x="296083" y="1071200"/>
                </a:lnTo>
                <a:cubicBezTo>
                  <a:pt x="284354" y="1082928"/>
                  <a:pt x="265337" y="1082929"/>
                  <a:pt x="253607" y="1071200"/>
                </a:cubicBezTo>
                <a:cubicBezTo>
                  <a:pt x="241878" y="1059470"/>
                  <a:pt x="241878" y="1040453"/>
                  <a:pt x="253607" y="1028724"/>
                </a:cubicBezTo>
                <a:lnTo>
                  <a:pt x="319796" y="962535"/>
                </a:lnTo>
                <a:lnTo>
                  <a:pt x="229198" y="962534"/>
                </a:lnTo>
                <a:cubicBezTo>
                  <a:pt x="212770" y="962535"/>
                  <a:pt x="199450" y="949216"/>
                  <a:pt x="199450" y="932787"/>
                </a:cubicBezTo>
                <a:cubicBezTo>
                  <a:pt x="199450" y="916359"/>
                  <a:pt x="212769" y="903040"/>
                  <a:pt x="229198" y="903040"/>
                </a:cubicBezTo>
                <a:lnTo>
                  <a:pt x="379291" y="903040"/>
                </a:lnTo>
                <a:lnTo>
                  <a:pt x="449376" y="832956"/>
                </a:lnTo>
                <a:lnTo>
                  <a:pt x="432926" y="800754"/>
                </a:lnTo>
                <a:cubicBezTo>
                  <a:pt x="421830" y="781537"/>
                  <a:pt x="410005" y="763346"/>
                  <a:pt x="397652" y="746315"/>
                </a:cubicBezTo>
                <a:lnTo>
                  <a:pt x="359548" y="699237"/>
                </a:lnTo>
                <a:lnTo>
                  <a:pt x="236506" y="699237"/>
                </a:lnTo>
                <a:lnTo>
                  <a:pt x="117092" y="818654"/>
                </a:lnTo>
                <a:cubicBezTo>
                  <a:pt x="103710" y="832036"/>
                  <a:pt x="82012" y="832035"/>
                  <a:pt x="68630" y="818653"/>
                </a:cubicBezTo>
                <a:cubicBezTo>
                  <a:pt x="55248" y="805271"/>
                  <a:pt x="55247" y="783573"/>
                  <a:pt x="68629" y="770191"/>
                </a:cubicBezTo>
                <a:lnTo>
                  <a:pt x="139584" y="699237"/>
                </a:lnTo>
                <a:lnTo>
                  <a:pt x="34599" y="699237"/>
                </a:lnTo>
                <a:cubicBezTo>
                  <a:pt x="15491" y="699237"/>
                  <a:pt x="0" y="683746"/>
                  <a:pt x="0" y="664637"/>
                </a:cubicBezTo>
                <a:cubicBezTo>
                  <a:pt x="0" y="645529"/>
                  <a:pt x="15491" y="630038"/>
                  <a:pt x="34598" y="630038"/>
                </a:cubicBezTo>
                <a:lnTo>
                  <a:pt x="142428" y="630038"/>
                </a:lnTo>
                <a:lnTo>
                  <a:pt x="68631" y="556241"/>
                </a:lnTo>
                <a:cubicBezTo>
                  <a:pt x="55249" y="542859"/>
                  <a:pt x="55249" y="521162"/>
                  <a:pt x="68631" y="507780"/>
                </a:cubicBezTo>
                <a:cubicBezTo>
                  <a:pt x="75322" y="501088"/>
                  <a:pt x="84092" y="497742"/>
                  <a:pt x="92861" y="497742"/>
                </a:cubicBezTo>
                <a:cubicBezTo>
                  <a:pt x="101631" y="497742"/>
                  <a:pt x="110401" y="501087"/>
                  <a:pt x="117092" y="507779"/>
                </a:cubicBezTo>
                <a:lnTo>
                  <a:pt x="239351" y="630038"/>
                </a:lnTo>
                <a:lnTo>
                  <a:pt x="361714" y="630039"/>
                </a:lnTo>
                <a:lnTo>
                  <a:pt x="397653" y="585636"/>
                </a:lnTo>
                <a:cubicBezTo>
                  <a:pt x="410005" y="568605"/>
                  <a:pt x="421830" y="550414"/>
                  <a:pt x="432926" y="531195"/>
                </a:cubicBezTo>
                <a:lnTo>
                  <a:pt x="452346" y="493180"/>
                </a:lnTo>
                <a:lnTo>
                  <a:pt x="381937" y="422771"/>
                </a:lnTo>
                <a:lnTo>
                  <a:pt x="235336" y="422772"/>
                </a:lnTo>
                <a:cubicBezTo>
                  <a:pt x="218907" y="422772"/>
                  <a:pt x="205588" y="409453"/>
                  <a:pt x="205589" y="393025"/>
                </a:cubicBezTo>
                <a:cubicBezTo>
                  <a:pt x="205588" y="376596"/>
                  <a:pt x="218907" y="363277"/>
                  <a:pt x="235336" y="363277"/>
                </a:cubicBezTo>
                <a:lnTo>
                  <a:pt x="322443" y="363277"/>
                </a:lnTo>
                <a:lnTo>
                  <a:pt x="258000" y="298834"/>
                </a:lnTo>
                <a:cubicBezTo>
                  <a:pt x="246271" y="287105"/>
                  <a:pt x="246272" y="268087"/>
                  <a:pt x="258001" y="256358"/>
                </a:cubicBezTo>
                <a:cubicBezTo>
                  <a:pt x="269730" y="244629"/>
                  <a:pt x="288748" y="244629"/>
                  <a:pt x="300477" y="256358"/>
                </a:cubicBezTo>
                <a:lnTo>
                  <a:pt x="366666" y="322547"/>
                </a:lnTo>
                <a:lnTo>
                  <a:pt x="366665" y="231948"/>
                </a:lnTo>
                <a:cubicBezTo>
                  <a:pt x="366666" y="215520"/>
                  <a:pt x="379985" y="202201"/>
                  <a:pt x="396412" y="202201"/>
                </a:cubicBezTo>
                <a:cubicBezTo>
                  <a:pt x="404627" y="202201"/>
                  <a:pt x="412064" y="205531"/>
                  <a:pt x="417447" y="210913"/>
                </a:cubicBezTo>
                <a:cubicBezTo>
                  <a:pt x="422830" y="216297"/>
                  <a:pt x="426160" y="223734"/>
                  <a:pt x="426160" y="231949"/>
                </a:cubicBezTo>
                <a:lnTo>
                  <a:pt x="426159" y="382040"/>
                </a:lnTo>
                <a:lnTo>
                  <a:pt x="477732" y="433612"/>
                </a:lnTo>
                <a:lnTo>
                  <a:pt x="484343" y="416401"/>
                </a:lnTo>
                <a:lnTo>
                  <a:pt x="493924" y="367291"/>
                </a:lnTo>
                <a:lnTo>
                  <a:pt x="541249" y="383546"/>
                </a:lnTo>
                <a:lnTo>
                  <a:pt x="628234" y="392493"/>
                </a:lnTo>
                <a:lnTo>
                  <a:pt x="628234" y="236507"/>
                </a:lnTo>
                <a:lnTo>
                  <a:pt x="508817" y="117092"/>
                </a:lnTo>
                <a:cubicBezTo>
                  <a:pt x="495435" y="103710"/>
                  <a:pt x="495435" y="82012"/>
                  <a:pt x="508818" y="68630"/>
                </a:cubicBezTo>
                <a:cubicBezTo>
                  <a:pt x="522200" y="55248"/>
                  <a:pt x="543898" y="55247"/>
                  <a:pt x="557280" y="68629"/>
                </a:cubicBezTo>
                <a:lnTo>
                  <a:pt x="628234" y="139583"/>
                </a:lnTo>
                <a:lnTo>
                  <a:pt x="628234" y="34599"/>
                </a:lnTo>
                <a:cubicBezTo>
                  <a:pt x="628234" y="15490"/>
                  <a:pt x="643724" y="0"/>
                  <a:pt x="662833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78760A49-BD39-4C88-BFC9-949272FED3D5}"/>
              </a:ext>
            </a:extLst>
          </p:cNvPr>
          <p:cNvSpPr/>
          <p:nvPr/>
        </p:nvSpPr>
        <p:spPr>
          <a:xfrm>
            <a:off x="6760573" y="1048471"/>
            <a:ext cx="2328836" cy="2328836"/>
          </a:xfrm>
          <a:custGeom>
            <a:avLst/>
            <a:gdLst>
              <a:gd name="connsiteX0" fmla="*/ 609539 w 1371598"/>
              <a:gd name="connsiteY0" fmla="*/ 0 h 1371598"/>
              <a:gd name="connsiteX1" fmla="*/ 762059 w 1371598"/>
              <a:gd name="connsiteY1" fmla="*/ 0 h 1371598"/>
              <a:gd name="connsiteX2" fmla="*/ 722841 w 1371598"/>
              <a:gd name="connsiteY2" fmla="*/ 108882 h 1371598"/>
              <a:gd name="connsiteX3" fmla="*/ 762059 w 1371598"/>
              <a:gd name="connsiteY3" fmla="*/ 108882 h 1371598"/>
              <a:gd name="connsiteX4" fmla="*/ 722841 w 1371598"/>
              <a:gd name="connsiteY4" fmla="*/ 217764 h 1371598"/>
              <a:gd name="connsiteX5" fmla="*/ 762059 w 1371598"/>
              <a:gd name="connsiteY5" fmla="*/ 217764 h 1371598"/>
              <a:gd name="connsiteX6" fmla="*/ 722841 w 1371598"/>
              <a:gd name="connsiteY6" fmla="*/ 326646 h 1371598"/>
              <a:gd name="connsiteX7" fmla="*/ 762059 w 1371598"/>
              <a:gd name="connsiteY7" fmla="*/ 326646 h 1371598"/>
              <a:gd name="connsiteX8" fmla="*/ 722841 w 1371598"/>
              <a:gd name="connsiteY8" fmla="*/ 435529 h 1371598"/>
              <a:gd name="connsiteX9" fmla="*/ 762059 w 1371598"/>
              <a:gd name="connsiteY9" fmla="*/ 435529 h 1371598"/>
              <a:gd name="connsiteX10" fmla="*/ 726969 w 1371598"/>
              <a:gd name="connsiteY10" fmla="*/ 532952 h 1371598"/>
              <a:gd name="connsiteX11" fmla="*/ 738429 w 1371598"/>
              <a:gd name="connsiteY11" fmla="*/ 544412 h 1371598"/>
              <a:gd name="connsiteX12" fmla="*/ 760806 w 1371598"/>
              <a:gd name="connsiteY12" fmla="*/ 544412 h 1371598"/>
              <a:gd name="connsiteX13" fmla="*/ 802908 w 1371598"/>
              <a:gd name="connsiteY13" fmla="*/ 454907 h 1371598"/>
              <a:gd name="connsiteX14" fmla="*/ 830639 w 1371598"/>
              <a:gd name="connsiteY14" fmla="*/ 482639 h 1371598"/>
              <a:gd name="connsiteX15" fmla="*/ 879900 w 1371598"/>
              <a:gd name="connsiteY15" fmla="*/ 377916 h 1371598"/>
              <a:gd name="connsiteX16" fmla="*/ 907631 w 1371598"/>
              <a:gd name="connsiteY16" fmla="*/ 405647 h 1371598"/>
              <a:gd name="connsiteX17" fmla="*/ 956891 w 1371598"/>
              <a:gd name="connsiteY17" fmla="*/ 300924 h 1371598"/>
              <a:gd name="connsiteX18" fmla="*/ 984622 w 1371598"/>
              <a:gd name="connsiteY18" fmla="*/ 328656 h 1371598"/>
              <a:gd name="connsiteX19" fmla="*/ 1033882 w 1371598"/>
              <a:gd name="connsiteY19" fmla="*/ 223933 h 1371598"/>
              <a:gd name="connsiteX20" fmla="*/ 1061613 w 1371598"/>
              <a:gd name="connsiteY20" fmla="*/ 251664 h 1371598"/>
              <a:gd name="connsiteX21" fmla="*/ 1110873 w 1371598"/>
              <a:gd name="connsiteY21" fmla="*/ 146942 h 1371598"/>
              <a:gd name="connsiteX22" fmla="*/ 1218721 w 1371598"/>
              <a:gd name="connsiteY22" fmla="*/ 254790 h 1371598"/>
              <a:gd name="connsiteX23" fmla="*/ 1113999 w 1371598"/>
              <a:gd name="connsiteY23" fmla="*/ 304050 h 1371598"/>
              <a:gd name="connsiteX24" fmla="*/ 1141730 w 1371598"/>
              <a:gd name="connsiteY24" fmla="*/ 331781 h 1371598"/>
              <a:gd name="connsiteX25" fmla="*/ 1037007 w 1371598"/>
              <a:gd name="connsiteY25" fmla="*/ 381041 h 1371598"/>
              <a:gd name="connsiteX26" fmla="*/ 1064739 w 1371598"/>
              <a:gd name="connsiteY26" fmla="*/ 408772 h 1371598"/>
              <a:gd name="connsiteX27" fmla="*/ 960016 w 1371598"/>
              <a:gd name="connsiteY27" fmla="*/ 458032 h 1371598"/>
              <a:gd name="connsiteX28" fmla="*/ 987747 w 1371598"/>
              <a:gd name="connsiteY28" fmla="*/ 485763 h 1371598"/>
              <a:gd name="connsiteX29" fmla="*/ 883024 w 1371598"/>
              <a:gd name="connsiteY29" fmla="*/ 535024 h 1371598"/>
              <a:gd name="connsiteX30" fmla="*/ 910756 w 1371598"/>
              <a:gd name="connsiteY30" fmla="*/ 562755 h 1371598"/>
              <a:gd name="connsiteX31" fmla="*/ 806032 w 1371598"/>
              <a:gd name="connsiteY31" fmla="*/ 612016 h 1371598"/>
              <a:gd name="connsiteX32" fmla="*/ 809813 w 1371598"/>
              <a:gd name="connsiteY32" fmla="*/ 615797 h 1371598"/>
              <a:gd name="connsiteX33" fmla="*/ 827186 w 1371598"/>
              <a:gd name="connsiteY33" fmla="*/ 609539 h 1371598"/>
              <a:gd name="connsiteX34" fmla="*/ 827186 w 1371598"/>
              <a:gd name="connsiteY34" fmla="*/ 633169 h 1371598"/>
              <a:gd name="connsiteX35" fmla="*/ 833764 w 1371598"/>
              <a:gd name="connsiteY35" fmla="*/ 639747 h 1371598"/>
              <a:gd name="connsiteX36" fmla="*/ 827186 w 1371598"/>
              <a:gd name="connsiteY36" fmla="*/ 642841 h 1371598"/>
              <a:gd name="connsiteX37" fmla="*/ 827186 w 1371598"/>
              <a:gd name="connsiteY37" fmla="*/ 648757 h 1371598"/>
              <a:gd name="connsiteX38" fmla="*/ 936069 w 1371598"/>
              <a:gd name="connsiteY38" fmla="*/ 609539 h 1371598"/>
              <a:gd name="connsiteX39" fmla="*/ 936069 w 1371598"/>
              <a:gd name="connsiteY39" fmla="*/ 648757 h 1371598"/>
              <a:gd name="connsiteX40" fmla="*/ 1044952 w 1371598"/>
              <a:gd name="connsiteY40" fmla="*/ 609539 h 1371598"/>
              <a:gd name="connsiteX41" fmla="*/ 1044952 w 1371598"/>
              <a:gd name="connsiteY41" fmla="*/ 648757 h 1371598"/>
              <a:gd name="connsiteX42" fmla="*/ 1153834 w 1371598"/>
              <a:gd name="connsiteY42" fmla="*/ 609539 h 1371598"/>
              <a:gd name="connsiteX43" fmla="*/ 1153834 w 1371598"/>
              <a:gd name="connsiteY43" fmla="*/ 648757 h 1371598"/>
              <a:gd name="connsiteX44" fmla="*/ 1262716 w 1371598"/>
              <a:gd name="connsiteY44" fmla="*/ 609539 h 1371598"/>
              <a:gd name="connsiteX45" fmla="*/ 1262716 w 1371598"/>
              <a:gd name="connsiteY45" fmla="*/ 648757 h 1371598"/>
              <a:gd name="connsiteX46" fmla="*/ 1371598 w 1371598"/>
              <a:gd name="connsiteY46" fmla="*/ 609539 h 1371598"/>
              <a:gd name="connsiteX47" fmla="*/ 1371598 w 1371598"/>
              <a:gd name="connsiteY47" fmla="*/ 762059 h 1371598"/>
              <a:gd name="connsiteX48" fmla="*/ 1262716 w 1371598"/>
              <a:gd name="connsiteY48" fmla="*/ 722841 h 1371598"/>
              <a:gd name="connsiteX49" fmla="*/ 1262716 w 1371598"/>
              <a:gd name="connsiteY49" fmla="*/ 762059 h 1371598"/>
              <a:gd name="connsiteX50" fmla="*/ 1153834 w 1371598"/>
              <a:gd name="connsiteY50" fmla="*/ 722841 h 1371598"/>
              <a:gd name="connsiteX51" fmla="*/ 1153834 w 1371598"/>
              <a:gd name="connsiteY51" fmla="*/ 762059 h 1371598"/>
              <a:gd name="connsiteX52" fmla="*/ 1044952 w 1371598"/>
              <a:gd name="connsiteY52" fmla="*/ 722841 h 1371598"/>
              <a:gd name="connsiteX53" fmla="*/ 1044952 w 1371598"/>
              <a:gd name="connsiteY53" fmla="*/ 762059 h 1371598"/>
              <a:gd name="connsiteX54" fmla="*/ 936069 w 1371598"/>
              <a:gd name="connsiteY54" fmla="*/ 722841 h 1371598"/>
              <a:gd name="connsiteX55" fmla="*/ 936069 w 1371598"/>
              <a:gd name="connsiteY55" fmla="*/ 762059 h 1371598"/>
              <a:gd name="connsiteX56" fmla="*/ 827186 w 1371598"/>
              <a:gd name="connsiteY56" fmla="*/ 722841 h 1371598"/>
              <a:gd name="connsiteX57" fmla="*/ 827186 w 1371598"/>
              <a:gd name="connsiteY57" fmla="*/ 728757 h 1371598"/>
              <a:gd name="connsiteX58" fmla="*/ 833764 w 1371598"/>
              <a:gd name="connsiteY58" fmla="*/ 731851 h 1371598"/>
              <a:gd name="connsiteX59" fmla="*/ 827186 w 1371598"/>
              <a:gd name="connsiteY59" fmla="*/ 738429 h 1371598"/>
              <a:gd name="connsiteX60" fmla="*/ 827186 w 1371598"/>
              <a:gd name="connsiteY60" fmla="*/ 762059 h 1371598"/>
              <a:gd name="connsiteX61" fmla="*/ 809813 w 1371598"/>
              <a:gd name="connsiteY61" fmla="*/ 755801 h 1371598"/>
              <a:gd name="connsiteX62" fmla="*/ 806032 w 1371598"/>
              <a:gd name="connsiteY62" fmla="*/ 759582 h 1371598"/>
              <a:gd name="connsiteX63" fmla="*/ 910756 w 1371598"/>
              <a:gd name="connsiteY63" fmla="*/ 808843 h 1371598"/>
              <a:gd name="connsiteX64" fmla="*/ 883024 w 1371598"/>
              <a:gd name="connsiteY64" fmla="*/ 836574 h 1371598"/>
              <a:gd name="connsiteX65" fmla="*/ 987747 w 1371598"/>
              <a:gd name="connsiteY65" fmla="*/ 885835 h 1371598"/>
              <a:gd name="connsiteX66" fmla="*/ 960016 w 1371598"/>
              <a:gd name="connsiteY66" fmla="*/ 913566 h 1371598"/>
              <a:gd name="connsiteX67" fmla="*/ 1064739 w 1371598"/>
              <a:gd name="connsiteY67" fmla="*/ 962826 h 1371598"/>
              <a:gd name="connsiteX68" fmla="*/ 1037007 w 1371598"/>
              <a:gd name="connsiteY68" fmla="*/ 990557 h 1371598"/>
              <a:gd name="connsiteX69" fmla="*/ 1141730 w 1371598"/>
              <a:gd name="connsiteY69" fmla="*/ 1039817 h 1371598"/>
              <a:gd name="connsiteX70" fmla="*/ 1113999 w 1371598"/>
              <a:gd name="connsiteY70" fmla="*/ 1067548 h 1371598"/>
              <a:gd name="connsiteX71" fmla="*/ 1218721 w 1371598"/>
              <a:gd name="connsiteY71" fmla="*/ 1116808 h 1371598"/>
              <a:gd name="connsiteX72" fmla="*/ 1110873 w 1371598"/>
              <a:gd name="connsiteY72" fmla="*/ 1224656 h 1371598"/>
              <a:gd name="connsiteX73" fmla="*/ 1061613 w 1371598"/>
              <a:gd name="connsiteY73" fmla="*/ 1119934 h 1371598"/>
              <a:gd name="connsiteX74" fmla="*/ 1033882 w 1371598"/>
              <a:gd name="connsiteY74" fmla="*/ 1147665 h 1371598"/>
              <a:gd name="connsiteX75" fmla="*/ 984622 w 1371598"/>
              <a:gd name="connsiteY75" fmla="*/ 1042942 h 1371598"/>
              <a:gd name="connsiteX76" fmla="*/ 956891 w 1371598"/>
              <a:gd name="connsiteY76" fmla="*/ 1070674 h 1371598"/>
              <a:gd name="connsiteX77" fmla="*/ 907631 w 1371598"/>
              <a:gd name="connsiteY77" fmla="*/ 965951 h 1371598"/>
              <a:gd name="connsiteX78" fmla="*/ 879900 w 1371598"/>
              <a:gd name="connsiteY78" fmla="*/ 993683 h 1371598"/>
              <a:gd name="connsiteX79" fmla="*/ 830639 w 1371598"/>
              <a:gd name="connsiteY79" fmla="*/ 888959 h 1371598"/>
              <a:gd name="connsiteX80" fmla="*/ 802908 w 1371598"/>
              <a:gd name="connsiteY80" fmla="*/ 916691 h 1371598"/>
              <a:gd name="connsiteX81" fmla="*/ 760806 w 1371598"/>
              <a:gd name="connsiteY81" fmla="*/ 827186 h 1371598"/>
              <a:gd name="connsiteX82" fmla="*/ 738429 w 1371598"/>
              <a:gd name="connsiteY82" fmla="*/ 827186 h 1371598"/>
              <a:gd name="connsiteX83" fmla="*/ 726969 w 1371598"/>
              <a:gd name="connsiteY83" fmla="*/ 838646 h 1371598"/>
              <a:gd name="connsiteX84" fmla="*/ 762059 w 1371598"/>
              <a:gd name="connsiteY84" fmla="*/ 936069 h 1371598"/>
              <a:gd name="connsiteX85" fmla="*/ 722841 w 1371598"/>
              <a:gd name="connsiteY85" fmla="*/ 936069 h 1371598"/>
              <a:gd name="connsiteX86" fmla="*/ 762059 w 1371598"/>
              <a:gd name="connsiteY86" fmla="*/ 1044952 h 1371598"/>
              <a:gd name="connsiteX87" fmla="*/ 722841 w 1371598"/>
              <a:gd name="connsiteY87" fmla="*/ 1044952 h 1371598"/>
              <a:gd name="connsiteX88" fmla="*/ 762059 w 1371598"/>
              <a:gd name="connsiteY88" fmla="*/ 1153834 h 1371598"/>
              <a:gd name="connsiteX89" fmla="*/ 722841 w 1371598"/>
              <a:gd name="connsiteY89" fmla="*/ 1153834 h 1371598"/>
              <a:gd name="connsiteX90" fmla="*/ 762059 w 1371598"/>
              <a:gd name="connsiteY90" fmla="*/ 1262716 h 1371598"/>
              <a:gd name="connsiteX91" fmla="*/ 722841 w 1371598"/>
              <a:gd name="connsiteY91" fmla="*/ 1262716 h 1371598"/>
              <a:gd name="connsiteX92" fmla="*/ 762059 w 1371598"/>
              <a:gd name="connsiteY92" fmla="*/ 1371598 h 1371598"/>
              <a:gd name="connsiteX93" fmla="*/ 609539 w 1371598"/>
              <a:gd name="connsiteY93" fmla="*/ 1371598 h 1371598"/>
              <a:gd name="connsiteX94" fmla="*/ 648757 w 1371598"/>
              <a:gd name="connsiteY94" fmla="*/ 1262716 h 1371598"/>
              <a:gd name="connsiteX95" fmla="*/ 609539 w 1371598"/>
              <a:gd name="connsiteY95" fmla="*/ 1262716 h 1371598"/>
              <a:gd name="connsiteX96" fmla="*/ 648757 w 1371598"/>
              <a:gd name="connsiteY96" fmla="*/ 1153834 h 1371598"/>
              <a:gd name="connsiteX97" fmla="*/ 609539 w 1371598"/>
              <a:gd name="connsiteY97" fmla="*/ 1153834 h 1371598"/>
              <a:gd name="connsiteX98" fmla="*/ 648757 w 1371598"/>
              <a:gd name="connsiteY98" fmla="*/ 1044952 h 1371598"/>
              <a:gd name="connsiteX99" fmla="*/ 609539 w 1371598"/>
              <a:gd name="connsiteY99" fmla="*/ 1044952 h 1371598"/>
              <a:gd name="connsiteX100" fmla="*/ 648757 w 1371598"/>
              <a:gd name="connsiteY100" fmla="*/ 936069 h 1371598"/>
              <a:gd name="connsiteX101" fmla="*/ 609539 w 1371598"/>
              <a:gd name="connsiteY101" fmla="*/ 936069 h 1371598"/>
              <a:gd name="connsiteX102" fmla="*/ 648757 w 1371598"/>
              <a:gd name="connsiteY102" fmla="*/ 827186 h 1371598"/>
              <a:gd name="connsiteX103" fmla="*/ 639698 w 1371598"/>
              <a:gd name="connsiteY103" fmla="*/ 827186 h 1371598"/>
              <a:gd name="connsiteX104" fmla="*/ 633813 w 1371598"/>
              <a:gd name="connsiteY104" fmla="*/ 839699 h 1371598"/>
              <a:gd name="connsiteX105" fmla="*/ 621300 w 1371598"/>
              <a:gd name="connsiteY105" fmla="*/ 827186 h 1371598"/>
              <a:gd name="connsiteX106" fmla="*/ 609539 w 1371598"/>
              <a:gd name="connsiteY106" fmla="*/ 827186 h 1371598"/>
              <a:gd name="connsiteX107" fmla="*/ 612654 w 1371598"/>
              <a:gd name="connsiteY107" fmla="*/ 818540 h 1371598"/>
              <a:gd name="connsiteX108" fmla="*/ 606081 w 1371598"/>
              <a:gd name="connsiteY108" fmla="*/ 811967 h 1371598"/>
              <a:gd name="connsiteX109" fmla="*/ 556821 w 1371598"/>
              <a:gd name="connsiteY109" fmla="*/ 916691 h 1371598"/>
              <a:gd name="connsiteX110" fmla="*/ 529089 w 1371598"/>
              <a:gd name="connsiteY110" fmla="*/ 888959 h 1371598"/>
              <a:gd name="connsiteX111" fmla="*/ 479829 w 1371598"/>
              <a:gd name="connsiteY111" fmla="*/ 993683 h 1371598"/>
              <a:gd name="connsiteX112" fmla="*/ 452097 w 1371598"/>
              <a:gd name="connsiteY112" fmla="*/ 965951 h 1371598"/>
              <a:gd name="connsiteX113" fmla="*/ 402837 w 1371598"/>
              <a:gd name="connsiteY113" fmla="*/ 1070674 h 1371598"/>
              <a:gd name="connsiteX114" fmla="*/ 375106 w 1371598"/>
              <a:gd name="connsiteY114" fmla="*/ 1042942 h 1371598"/>
              <a:gd name="connsiteX115" fmla="*/ 325846 w 1371598"/>
              <a:gd name="connsiteY115" fmla="*/ 1147665 h 1371598"/>
              <a:gd name="connsiteX116" fmla="*/ 298115 w 1371598"/>
              <a:gd name="connsiteY116" fmla="*/ 1119934 h 1371598"/>
              <a:gd name="connsiteX117" fmla="*/ 248855 w 1371598"/>
              <a:gd name="connsiteY117" fmla="*/ 1224656 h 1371598"/>
              <a:gd name="connsiteX118" fmla="*/ 141007 w 1371598"/>
              <a:gd name="connsiteY118" fmla="*/ 1116808 h 1371598"/>
              <a:gd name="connsiteX119" fmla="*/ 245730 w 1371598"/>
              <a:gd name="connsiteY119" fmla="*/ 1067548 h 1371598"/>
              <a:gd name="connsiteX120" fmla="*/ 217998 w 1371598"/>
              <a:gd name="connsiteY120" fmla="*/ 1039817 h 1371598"/>
              <a:gd name="connsiteX121" fmla="*/ 322721 w 1371598"/>
              <a:gd name="connsiteY121" fmla="*/ 990557 h 1371598"/>
              <a:gd name="connsiteX122" fmla="*/ 294990 w 1371598"/>
              <a:gd name="connsiteY122" fmla="*/ 962826 h 1371598"/>
              <a:gd name="connsiteX123" fmla="*/ 399712 w 1371598"/>
              <a:gd name="connsiteY123" fmla="*/ 913566 h 1371598"/>
              <a:gd name="connsiteX124" fmla="*/ 371981 w 1371598"/>
              <a:gd name="connsiteY124" fmla="*/ 885835 h 1371598"/>
              <a:gd name="connsiteX125" fmla="*/ 476704 w 1371598"/>
              <a:gd name="connsiteY125" fmla="*/ 836574 h 1371598"/>
              <a:gd name="connsiteX126" fmla="*/ 448973 w 1371598"/>
              <a:gd name="connsiteY126" fmla="*/ 808843 h 1371598"/>
              <a:gd name="connsiteX127" fmla="*/ 553696 w 1371598"/>
              <a:gd name="connsiteY127" fmla="*/ 759582 h 1371598"/>
              <a:gd name="connsiteX128" fmla="*/ 553059 w 1371598"/>
              <a:gd name="connsiteY128" fmla="*/ 758945 h 1371598"/>
              <a:gd name="connsiteX129" fmla="*/ 544412 w 1371598"/>
              <a:gd name="connsiteY129" fmla="*/ 762059 h 1371598"/>
              <a:gd name="connsiteX130" fmla="*/ 544412 w 1371598"/>
              <a:gd name="connsiteY130" fmla="*/ 750298 h 1371598"/>
              <a:gd name="connsiteX131" fmla="*/ 525965 w 1371598"/>
              <a:gd name="connsiteY131" fmla="*/ 731851 h 1371598"/>
              <a:gd name="connsiteX132" fmla="*/ 544412 w 1371598"/>
              <a:gd name="connsiteY132" fmla="*/ 723173 h 1371598"/>
              <a:gd name="connsiteX133" fmla="*/ 544412 w 1371598"/>
              <a:gd name="connsiteY133" fmla="*/ 722841 h 1371598"/>
              <a:gd name="connsiteX134" fmla="*/ 435529 w 1371598"/>
              <a:gd name="connsiteY134" fmla="*/ 762059 h 1371598"/>
              <a:gd name="connsiteX135" fmla="*/ 435529 w 1371598"/>
              <a:gd name="connsiteY135" fmla="*/ 722841 h 1371598"/>
              <a:gd name="connsiteX136" fmla="*/ 326646 w 1371598"/>
              <a:gd name="connsiteY136" fmla="*/ 762059 h 1371598"/>
              <a:gd name="connsiteX137" fmla="*/ 326646 w 1371598"/>
              <a:gd name="connsiteY137" fmla="*/ 722841 h 1371598"/>
              <a:gd name="connsiteX138" fmla="*/ 217764 w 1371598"/>
              <a:gd name="connsiteY138" fmla="*/ 762059 h 1371598"/>
              <a:gd name="connsiteX139" fmla="*/ 217764 w 1371598"/>
              <a:gd name="connsiteY139" fmla="*/ 722841 h 1371598"/>
              <a:gd name="connsiteX140" fmla="*/ 108882 w 1371598"/>
              <a:gd name="connsiteY140" fmla="*/ 762059 h 1371598"/>
              <a:gd name="connsiteX141" fmla="*/ 108882 w 1371598"/>
              <a:gd name="connsiteY141" fmla="*/ 722841 h 1371598"/>
              <a:gd name="connsiteX142" fmla="*/ 0 w 1371598"/>
              <a:gd name="connsiteY142" fmla="*/ 762059 h 1371598"/>
              <a:gd name="connsiteX143" fmla="*/ 0 w 1371598"/>
              <a:gd name="connsiteY143" fmla="*/ 609539 h 1371598"/>
              <a:gd name="connsiteX144" fmla="*/ 108882 w 1371598"/>
              <a:gd name="connsiteY144" fmla="*/ 648757 h 1371598"/>
              <a:gd name="connsiteX145" fmla="*/ 108882 w 1371598"/>
              <a:gd name="connsiteY145" fmla="*/ 609539 h 1371598"/>
              <a:gd name="connsiteX146" fmla="*/ 217764 w 1371598"/>
              <a:gd name="connsiteY146" fmla="*/ 648757 h 1371598"/>
              <a:gd name="connsiteX147" fmla="*/ 217764 w 1371598"/>
              <a:gd name="connsiteY147" fmla="*/ 609539 h 1371598"/>
              <a:gd name="connsiteX148" fmla="*/ 326646 w 1371598"/>
              <a:gd name="connsiteY148" fmla="*/ 648757 h 1371598"/>
              <a:gd name="connsiteX149" fmla="*/ 326646 w 1371598"/>
              <a:gd name="connsiteY149" fmla="*/ 609539 h 1371598"/>
              <a:gd name="connsiteX150" fmla="*/ 435529 w 1371598"/>
              <a:gd name="connsiteY150" fmla="*/ 648757 h 1371598"/>
              <a:gd name="connsiteX151" fmla="*/ 435529 w 1371598"/>
              <a:gd name="connsiteY151" fmla="*/ 609539 h 1371598"/>
              <a:gd name="connsiteX152" fmla="*/ 544412 w 1371598"/>
              <a:gd name="connsiteY152" fmla="*/ 648757 h 1371598"/>
              <a:gd name="connsiteX153" fmla="*/ 544412 w 1371598"/>
              <a:gd name="connsiteY153" fmla="*/ 648425 h 1371598"/>
              <a:gd name="connsiteX154" fmla="*/ 525965 w 1371598"/>
              <a:gd name="connsiteY154" fmla="*/ 639747 h 1371598"/>
              <a:gd name="connsiteX155" fmla="*/ 544412 w 1371598"/>
              <a:gd name="connsiteY155" fmla="*/ 621300 h 1371598"/>
              <a:gd name="connsiteX156" fmla="*/ 544412 w 1371598"/>
              <a:gd name="connsiteY156" fmla="*/ 609539 h 1371598"/>
              <a:gd name="connsiteX157" fmla="*/ 553058 w 1371598"/>
              <a:gd name="connsiteY157" fmla="*/ 612653 h 1371598"/>
              <a:gd name="connsiteX158" fmla="*/ 553696 w 1371598"/>
              <a:gd name="connsiteY158" fmla="*/ 612016 h 1371598"/>
              <a:gd name="connsiteX159" fmla="*/ 448973 w 1371598"/>
              <a:gd name="connsiteY159" fmla="*/ 562755 h 1371598"/>
              <a:gd name="connsiteX160" fmla="*/ 476704 w 1371598"/>
              <a:gd name="connsiteY160" fmla="*/ 535024 h 1371598"/>
              <a:gd name="connsiteX161" fmla="*/ 371981 w 1371598"/>
              <a:gd name="connsiteY161" fmla="*/ 485763 h 1371598"/>
              <a:gd name="connsiteX162" fmla="*/ 399712 w 1371598"/>
              <a:gd name="connsiteY162" fmla="*/ 458032 h 1371598"/>
              <a:gd name="connsiteX163" fmla="*/ 294990 w 1371598"/>
              <a:gd name="connsiteY163" fmla="*/ 408772 h 1371598"/>
              <a:gd name="connsiteX164" fmla="*/ 322721 w 1371598"/>
              <a:gd name="connsiteY164" fmla="*/ 381041 h 1371598"/>
              <a:gd name="connsiteX165" fmla="*/ 217998 w 1371598"/>
              <a:gd name="connsiteY165" fmla="*/ 331781 h 1371598"/>
              <a:gd name="connsiteX166" fmla="*/ 245730 w 1371598"/>
              <a:gd name="connsiteY166" fmla="*/ 304050 h 1371598"/>
              <a:gd name="connsiteX167" fmla="*/ 141007 w 1371598"/>
              <a:gd name="connsiteY167" fmla="*/ 254790 h 1371598"/>
              <a:gd name="connsiteX168" fmla="*/ 248855 w 1371598"/>
              <a:gd name="connsiteY168" fmla="*/ 146942 h 1371598"/>
              <a:gd name="connsiteX169" fmla="*/ 298115 w 1371598"/>
              <a:gd name="connsiteY169" fmla="*/ 251664 h 1371598"/>
              <a:gd name="connsiteX170" fmla="*/ 325846 w 1371598"/>
              <a:gd name="connsiteY170" fmla="*/ 223933 h 1371598"/>
              <a:gd name="connsiteX171" fmla="*/ 375106 w 1371598"/>
              <a:gd name="connsiteY171" fmla="*/ 328656 h 1371598"/>
              <a:gd name="connsiteX172" fmla="*/ 402837 w 1371598"/>
              <a:gd name="connsiteY172" fmla="*/ 300924 h 1371598"/>
              <a:gd name="connsiteX173" fmla="*/ 452097 w 1371598"/>
              <a:gd name="connsiteY173" fmla="*/ 405647 h 1371598"/>
              <a:gd name="connsiteX174" fmla="*/ 479829 w 1371598"/>
              <a:gd name="connsiteY174" fmla="*/ 377916 h 1371598"/>
              <a:gd name="connsiteX175" fmla="*/ 529089 w 1371598"/>
              <a:gd name="connsiteY175" fmla="*/ 482639 h 1371598"/>
              <a:gd name="connsiteX176" fmla="*/ 556821 w 1371598"/>
              <a:gd name="connsiteY176" fmla="*/ 454907 h 1371598"/>
              <a:gd name="connsiteX177" fmla="*/ 606081 w 1371598"/>
              <a:gd name="connsiteY177" fmla="*/ 559631 h 1371598"/>
              <a:gd name="connsiteX178" fmla="*/ 612654 w 1371598"/>
              <a:gd name="connsiteY178" fmla="*/ 553058 h 1371598"/>
              <a:gd name="connsiteX179" fmla="*/ 609539 w 1371598"/>
              <a:gd name="connsiteY179" fmla="*/ 544412 h 1371598"/>
              <a:gd name="connsiteX180" fmla="*/ 621300 w 1371598"/>
              <a:gd name="connsiteY180" fmla="*/ 544412 h 1371598"/>
              <a:gd name="connsiteX181" fmla="*/ 633813 w 1371598"/>
              <a:gd name="connsiteY181" fmla="*/ 531899 h 1371598"/>
              <a:gd name="connsiteX182" fmla="*/ 639699 w 1371598"/>
              <a:gd name="connsiteY182" fmla="*/ 544412 h 1371598"/>
              <a:gd name="connsiteX183" fmla="*/ 648757 w 1371598"/>
              <a:gd name="connsiteY183" fmla="*/ 544412 h 1371598"/>
              <a:gd name="connsiteX184" fmla="*/ 609539 w 1371598"/>
              <a:gd name="connsiteY184" fmla="*/ 435529 h 1371598"/>
              <a:gd name="connsiteX185" fmla="*/ 648757 w 1371598"/>
              <a:gd name="connsiteY185" fmla="*/ 435529 h 1371598"/>
              <a:gd name="connsiteX186" fmla="*/ 609539 w 1371598"/>
              <a:gd name="connsiteY186" fmla="*/ 326646 h 1371598"/>
              <a:gd name="connsiteX187" fmla="*/ 648757 w 1371598"/>
              <a:gd name="connsiteY187" fmla="*/ 326646 h 1371598"/>
              <a:gd name="connsiteX188" fmla="*/ 609539 w 1371598"/>
              <a:gd name="connsiteY188" fmla="*/ 217764 h 1371598"/>
              <a:gd name="connsiteX189" fmla="*/ 648757 w 1371598"/>
              <a:gd name="connsiteY189" fmla="*/ 217764 h 1371598"/>
              <a:gd name="connsiteX190" fmla="*/ 609539 w 1371598"/>
              <a:gd name="connsiteY190" fmla="*/ 108882 h 1371598"/>
              <a:gd name="connsiteX191" fmla="*/ 648757 w 1371598"/>
              <a:gd name="connsiteY191" fmla="*/ 108882 h 1371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</a:cxnLst>
            <a:rect l="l" t="t" r="r" b="b"/>
            <a:pathLst>
              <a:path w="1371598" h="1371598">
                <a:moveTo>
                  <a:pt x="609539" y="0"/>
                </a:moveTo>
                <a:lnTo>
                  <a:pt x="762059" y="0"/>
                </a:lnTo>
                <a:lnTo>
                  <a:pt x="722841" y="108882"/>
                </a:lnTo>
                <a:lnTo>
                  <a:pt x="762059" y="108882"/>
                </a:lnTo>
                <a:lnTo>
                  <a:pt x="722841" y="217764"/>
                </a:lnTo>
                <a:lnTo>
                  <a:pt x="762059" y="217764"/>
                </a:lnTo>
                <a:lnTo>
                  <a:pt x="722841" y="326646"/>
                </a:lnTo>
                <a:lnTo>
                  <a:pt x="762059" y="326646"/>
                </a:lnTo>
                <a:lnTo>
                  <a:pt x="722841" y="435529"/>
                </a:lnTo>
                <a:lnTo>
                  <a:pt x="762059" y="435529"/>
                </a:lnTo>
                <a:lnTo>
                  <a:pt x="726969" y="532952"/>
                </a:lnTo>
                <a:lnTo>
                  <a:pt x="738429" y="544412"/>
                </a:lnTo>
                <a:lnTo>
                  <a:pt x="760806" y="544412"/>
                </a:lnTo>
                <a:lnTo>
                  <a:pt x="802908" y="454907"/>
                </a:lnTo>
                <a:lnTo>
                  <a:pt x="830639" y="482639"/>
                </a:lnTo>
                <a:lnTo>
                  <a:pt x="879900" y="377916"/>
                </a:lnTo>
                <a:lnTo>
                  <a:pt x="907631" y="405647"/>
                </a:lnTo>
                <a:lnTo>
                  <a:pt x="956891" y="300924"/>
                </a:lnTo>
                <a:lnTo>
                  <a:pt x="984622" y="328656"/>
                </a:lnTo>
                <a:lnTo>
                  <a:pt x="1033882" y="223933"/>
                </a:lnTo>
                <a:lnTo>
                  <a:pt x="1061613" y="251664"/>
                </a:lnTo>
                <a:lnTo>
                  <a:pt x="1110873" y="146942"/>
                </a:lnTo>
                <a:lnTo>
                  <a:pt x="1218721" y="254790"/>
                </a:lnTo>
                <a:lnTo>
                  <a:pt x="1113999" y="304050"/>
                </a:lnTo>
                <a:lnTo>
                  <a:pt x="1141730" y="331781"/>
                </a:lnTo>
                <a:lnTo>
                  <a:pt x="1037007" y="381041"/>
                </a:lnTo>
                <a:lnTo>
                  <a:pt x="1064739" y="408772"/>
                </a:lnTo>
                <a:lnTo>
                  <a:pt x="960016" y="458032"/>
                </a:lnTo>
                <a:lnTo>
                  <a:pt x="987747" y="485763"/>
                </a:lnTo>
                <a:lnTo>
                  <a:pt x="883024" y="535024"/>
                </a:lnTo>
                <a:lnTo>
                  <a:pt x="910756" y="562755"/>
                </a:lnTo>
                <a:lnTo>
                  <a:pt x="806032" y="612016"/>
                </a:lnTo>
                <a:lnTo>
                  <a:pt x="809813" y="615797"/>
                </a:lnTo>
                <a:lnTo>
                  <a:pt x="827186" y="609539"/>
                </a:lnTo>
                <a:lnTo>
                  <a:pt x="827186" y="633169"/>
                </a:lnTo>
                <a:lnTo>
                  <a:pt x="833764" y="639747"/>
                </a:lnTo>
                <a:lnTo>
                  <a:pt x="827186" y="642841"/>
                </a:lnTo>
                <a:lnTo>
                  <a:pt x="827186" y="648757"/>
                </a:lnTo>
                <a:lnTo>
                  <a:pt x="936069" y="609539"/>
                </a:lnTo>
                <a:lnTo>
                  <a:pt x="936069" y="648757"/>
                </a:lnTo>
                <a:lnTo>
                  <a:pt x="1044952" y="609539"/>
                </a:lnTo>
                <a:lnTo>
                  <a:pt x="1044952" y="648757"/>
                </a:lnTo>
                <a:lnTo>
                  <a:pt x="1153834" y="609539"/>
                </a:lnTo>
                <a:lnTo>
                  <a:pt x="1153834" y="648757"/>
                </a:lnTo>
                <a:lnTo>
                  <a:pt x="1262716" y="609539"/>
                </a:lnTo>
                <a:lnTo>
                  <a:pt x="1262716" y="648757"/>
                </a:lnTo>
                <a:lnTo>
                  <a:pt x="1371598" y="609539"/>
                </a:lnTo>
                <a:lnTo>
                  <a:pt x="1371598" y="762059"/>
                </a:lnTo>
                <a:lnTo>
                  <a:pt x="1262716" y="722841"/>
                </a:lnTo>
                <a:lnTo>
                  <a:pt x="1262716" y="762059"/>
                </a:lnTo>
                <a:lnTo>
                  <a:pt x="1153834" y="722841"/>
                </a:lnTo>
                <a:lnTo>
                  <a:pt x="1153834" y="762059"/>
                </a:lnTo>
                <a:lnTo>
                  <a:pt x="1044952" y="722841"/>
                </a:lnTo>
                <a:lnTo>
                  <a:pt x="1044952" y="762059"/>
                </a:lnTo>
                <a:lnTo>
                  <a:pt x="936069" y="722841"/>
                </a:lnTo>
                <a:lnTo>
                  <a:pt x="936069" y="762059"/>
                </a:lnTo>
                <a:lnTo>
                  <a:pt x="827186" y="722841"/>
                </a:lnTo>
                <a:lnTo>
                  <a:pt x="827186" y="728757"/>
                </a:lnTo>
                <a:lnTo>
                  <a:pt x="833764" y="731851"/>
                </a:lnTo>
                <a:lnTo>
                  <a:pt x="827186" y="738429"/>
                </a:lnTo>
                <a:lnTo>
                  <a:pt x="827186" y="762059"/>
                </a:lnTo>
                <a:lnTo>
                  <a:pt x="809813" y="755801"/>
                </a:lnTo>
                <a:lnTo>
                  <a:pt x="806032" y="759582"/>
                </a:lnTo>
                <a:lnTo>
                  <a:pt x="910756" y="808843"/>
                </a:lnTo>
                <a:lnTo>
                  <a:pt x="883024" y="836574"/>
                </a:lnTo>
                <a:lnTo>
                  <a:pt x="987747" y="885835"/>
                </a:lnTo>
                <a:lnTo>
                  <a:pt x="960016" y="913566"/>
                </a:lnTo>
                <a:lnTo>
                  <a:pt x="1064739" y="962826"/>
                </a:lnTo>
                <a:lnTo>
                  <a:pt x="1037007" y="990557"/>
                </a:lnTo>
                <a:lnTo>
                  <a:pt x="1141730" y="1039817"/>
                </a:lnTo>
                <a:lnTo>
                  <a:pt x="1113999" y="1067548"/>
                </a:lnTo>
                <a:lnTo>
                  <a:pt x="1218721" y="1116808"/>
                </a:lnTo>
                <a:lnTo>
                  <a:pt x="1110873" y="1224656"/>
                </a:lnTo>
                <a:lnTo>
                  <a:pt x="1061613" y="1119934"/>
                </a:lnTo>
                <a:lnTo>
                  <a:pt x="1033882" y="1147665"/>
                </a:lnTo>
                <a:lnTo>
                  <a:pt x="984622" y="1042942"/>
                </a:lnTo>
                <a:lnTo>
                  <a:pt x="956891" y="1070674"/>
                </a:lnTo>
                <a:lnTo>
                  <a:pt x="907631" y="965951"/>
                </a:lnTo>
                <a:lnTo>
                  <a:pt x="879900" y="993683"/>
                </a:lnTo>
                <a:lnTo>
                  <a:pt x="830639" y="888959"/>
                </a:lnTo>
                <a:lnTo>
                  <a:pt x="802908" y="916691"/>
                </a:lnTo>
                <a:lnTo>
                  <a:pt x="760806" y="827186"/>
                </a:lnTo>
                <a:lnTo>
                  <a:pt x="738429" y="827186"/>
                </a:lnTo>
                <a:lnTo>
                  <a:pt x="726969" y="838646"/>
                </a:lnTo>
                <a:lnTo>
                  <a:pt x="762059" y="936069"/>
                </a:lnTo>
                <a:lnTo>
                  <a:pt x="722841" y="936069"/>
                </a:lnTo>
                <a:lnTo>
                  <a:pt x="762059" y="1044952"/>
                </a:lnTo>
                <a:lnTo>
                  <a:pt x="722841" y="1044952"/>
                </a:lnTo>
                <a:lnTo>
                  <a:pt x="762059" y="1153834"/>
                </a:lnTo>
                <a:lnTo>
                  <a:pt x="722841" y="1153834"/>
                </a:lnTo>
                <a:lnTo>
                  <a:pt x="762059" y="1262716"/>
                </a:lnTo>
                <a:lnTo>
                  <a:pt x="722841" y="1262716"/>
                </a:lnTo>
                <a:lnTo>
                  <a:pt x="762059" y="1371598"/>
                </a:lnTo>
                <a:lnTo>
                  <a:pt x="609539" y="1371598"/>
                </a:lnTo>
                <a:lnTo>
                  <a:pt x="648757" y="1262716"/>
                </a:lnTo>
                <a:lnTo>
                  <a:pt x="609539" y="1262716"/>
                </a:lnTo>
                <a:lnTo>
                  <a:pt x="648757" y="1153834"/>
                </a:lnTo>
                <a:lnTo>
                  <a:pt x="609539" y="1153834"/>
                </a:lnTo>
                <a:lnTo>
                  <a:pt x="648757" y="1044952"/>
                </a:lnTo>
                <a:lnTo>
                  <a:pt x="609539" y="1044952"/>
                </a:lnTo>
                <a:lnTo>
                  <a:pt x="648757" y="936069"/>
                </a:lnTo>
                <a:lnTo>
                  <a:pt x="609539" y="936069"/>
                </a:lnTo>
                <a:lnTo>
                  <a:pt x="648757" y="827186"/>
                </a:lnTo>
                <a:lnTo>
                  <a:pt x="639698" y="827186"/>
                </a:lnTo>
                <a:lnTo>
                  <a:pt x="633813" y="839699"/>
                </a:lnTo>
                <a:lnTo>
                  <a:pt x="621300" y="827186"/>
                </a:lnTo>
                <a:lnTo>
                  <a:pt x="609539" y="827186"/>
                </a:lnTo>
                <a:lnTo>
                  <a:pt x="612654" y="818540"/>
                </a:lnTo>
                <a:lnTo>
                  <a:pt x="606081" y="811967"/>
                </a:lnTo>
                <a:lnTo>
                  <a:pt x="556821" y="916691"/>
                </a:lnTo>
                <a:lnTo>
                  <a:pt x="529089" y="888959"/>
                </a:lnTo>
                <a:lnTo>
                  <a:pt x="479829" y="993683"/>
                </a:lnTo>
                <a:lnTo>
                  <a:pt x="452097" y="965951"/>
                </a:lnTo>
                <a:lnTo>
                  <a:pt x="402837" y="1070674"/>
                </a:lnTo>
                <a:lnTo>
                  <a:pt x="375106" y="1042942"/>
                </a:lnTo>
                <a:lnTo>
                  <a:pt x="325846" y="1147665"/>
                </a:lnTo>
                <a:lnTo>
                  <a:pt x="298115" y="1119934"/>
                </a:lnTo>
                <a:lnTo>
                  <a:pt x="248855" y="1224656"/>
                </a:lnTo>
                <a:lnTo>
                  <a:pt x="141007" y="1116808"/>
                </a:lnTo>
                <a:lnTo>
                  <a:pt x="245730" y="1067548"/>
                </a:lnTo>
                <a:lnTo>
                  <a:pt x="217998" y="1039817"/>
                </a:lnTo>
                <a:lnTo>
                  <a:pt x="322721" y="990557"/>
                </a:lnTo>
                <a:lnTo>
                  <a:pt x="294990" y="962826"/>
                </a:lnTo>
                <a:lnTo>
                  <a:pt x="399712" y="913566"/>
                </a:lnTo>
                <a:lnTo>
                  <a:pt x="371981" y="885835"/>
                </a:lnTo>
                <a:lnTo>
                  <a:pt x="476704" y="836574"/>
                </a:lnTo>
                <a:lnTo>
                  <a:pt x="448973" y="808843"/>
                </a:lnTo>
                <a:lnTo>
                  <a:pt x="553696" y="759582"/>
                </a:lnTo>
                <a:lnTo>
                  <a:pt x="553059" y="758945"/>
                </a:lnTo>
                <a:lnTo>
                  <a:pt x="544412" y="762059"/>
                </a:lnTo>
                <a:lnTo>
                  <a:pt x="544412" y="750298"/>
                </a:lnTo>
                <a:lnTo>
                  <a:pt x="525965" y="731851"/>
                </a:lnTo>
                <a:lnTo>
                  <a:pt x="544412" y="723173"/>
                </a:lnTo>
                <a:lnTo>
                  <a:pt x="544412" y="722841"/>
                </a:lnTo>
                <a:lnTo>
                  <a:pt x="435529" y="762059"/>
                </a:lnTo>
                <a:lnTo>
                  <a:pt x="435529" y="722841"/>
                </a:lnTo>
                <a:lnTo>
                  <a:pt x="326646" y="762059"/>
                </a:lnTo>
                <a:lnTo>
                  <a:pt x="326646" y="722841"/>
                </a:lnTo>
                <a:lnTo>
                  <a:pt x="217764" y="762059"/>
                </a:lnTo>
                <a:lnTo>
                  <a:pt x="217764" y="722841"/>
                </a:lnTo>
                <a:lnTo>
                  <a:pt x="108882" y="762059"/>
                </a:lnTo>
                <a:lnTo>
                  <a:pt x="108882" y="722841"/>
                </a:lnTo>
                <a:lnTo>
                  <a:pt x="0" y="762059"/>
                </a:lnTo>
                <a:lnTo>
                  <a:pt x="0" y="609539"/>
                </a:lnTo>
                <a:lnTo>
                  <a:pt x="108882" y="648757"/>
                </a:lnTo>
                <a:lnTo>
                  <a:pt x="108882" y="609539"/>
                </a:lnTo>
                <a:lnTo>
                  <a:pt x="217764" y="648757"/>
                </a:lnTo>
                <a:lnTo>
                  <a:pt x="217764" y="609539"/>
                </a:lnTo>
                <a:lnTo>
                  <a:pt x="326646" y="648757"/>
                </a:lnTo>
                <a:lnTo>
                  <a:pt x="326646" y="609539"/>
                </a:lnTo>
                <a:lnTo>
                  <a:pt x="435529" y="648757"/>
                </a:lnTo>
                <a:lnTo>
                  <a:pt x="435529" y="609539"/>
                </a:lnTo>
                <a:lnTo>
                  <a:pt x="544412" y="648757"/>
                </a:lnTo>
                <a:lnTo>
                  <a:pt x="544412" y="648425"/>
                </a:lnTo>
                <a:lnTo>
                  <a:pt x="525965" y="639747"/>
                </a:lnTo>
                <a:lnTo>
                  <a:pt x="544412" y="621300"/>
                </a:lnTo>
                <a:lnTo>
                  <a:pt x="544412" y="609539"/>
                </a:lnTo>
                <a:lnTo>
                  <a:pt x="553058" y="612653"/>
                </a:lnTo>
                <a:lnTo>
                  <a:pt x="553696" y="612016"/>
                </a:lnTo>
                <a:lnTo>
                  <a:pt x="448973" y="562755"/>
                </a:lnTo>
                <a:lnTo>
                  <a:pt x="476704" y="535024"/>
                </a:lnTo>
                <a:lnTo>
                  <a:pt x="371981" y="485763"/>
                </a:lnTo>
                <a:lnTo>
                  <a:pt x="399712" y="458032"/>
                </a:lnTo>
                <a:lnTo>
                  <a:pt x="294990" y="408772"/>
                </a:lnTo>
                <a:lnTo>
                  <a:pt x="322721" y="381041"/>
                </a:lnTo>
                <a:lnTo>
                  <a:pt x="217998" y="331781"/>
                </a:lnTo>
                <a:lnTo>
                  <a:pt x="245730" y="304050"/>
                </a:lnTo>
                <a:lnTo>
                  <a:pt x="141007" y="254790"/>
                </a:lnTo>
                <a:lnTo>
                  <a:pt x="248855" y="146942"/>
                </a:lnTo>
                <a:lnTo>
                  <a:pt x="298115" y="251664"/>
                </a:lnTo>
                <a:lnTo>
                  <a:pt x="325846" y="223933"/>
                </a:lnTo>
                <a:lnTo>
                  <a:pt x="375106" y="328656"/>
                </a:lnTo>
                <a:lnTo>
                  <a:pt x="402837" y="300924"/>
                </a:lnTo>
                <a:lnTo>
                  <a:pt x="452097" y="405647"/>
                </a:lnTo>
                <a:lnTo>
                  <a:pt x="479829" y="377916"/>
                </a:lnTo>
                <a:lnTo>
                  <a:pt x="529089" y="482639"/>
                </a:lnTo>
                <a:lnTo>
                  <a:pt x="556821" y="454907"/>
                </a:lnTo>
                <a:lnTo>
                  <a:pt x="606081" y="559631"/>
                </a:lnTo>
                <a:lnTo>
                  <a:pt x="612654" y="553058"/>
                </a:lnTo>
                <a:lnTo>
                  <a:pt x="609539" y="544412"/>
                </a:lnTo>
                <a:lnTo>
                  <a:pt x="621300" y="544412"/>
                </a:lnTo>
                <a:lnTo>
                  <a:pt x="633813" y="531899"/>
                </a:lnTo>
                <a:lnTo>
                  <a:pt x="639699" y="544412"/>
                </a:lnTo>
                <a:lnTo>
                  <a:pt x="648757" y="544412"/>
                </a:lnTo>
                <a:lnTo>
                  <a:pt x="609539" y="435529"/>
                </a:lnTo>
                <a:lnTo>
                  <a:pt x="648757" y="435529"/>
                </a:lnTo>
                <a:lnTo>
                  <a:pt x="609539" y="326646"/>
                </a:lnTo>
                <a:lnTo>
                  <a:pt x="648757" y="326646"/>
                </a:lnTo>
                <a:lnTo>
                  <a:pt x="609539" y="217764"/>
                </a:lnTo>
                <a:lnTo>
                  <a:pt x="648757" y="217764"/>
                </a:lnTo>
                <a:lnTo>
                  <a:pt x="609539" y="108882"/>
                </a:lnTo>
                <a:lnTo>
                  <a:pt x="648757" y="108882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9557E982-26E0-4FE6-B1EF-9F645961EE7C}"/>
              </a:ext>
            </a:extLst>
          </p:cNvPr>
          <p:cNvSpPr/>
          <p:nvPr/>
        </p:nvSpPr>
        <p:spPr>
          <a:xfrm>
            <a:off x="903021" y="3904497"/>
            <a:ext cx="2217786" cy="2409684"/>
          </a:xfrm>
          <a:custGeom>
            <a:avLst/>
            <a:gdLst>
              <a:gd name="connsiteX0" fmla="*/ 474212 w 947332"/>
              <a:gd name="connsiteY0" fmla="*/ 884983 h 1029303"/>
              <a:gd name="connsiteX1" fmla="*/ 419228 w 947332"/>
              <a:gd name="connsiteY1" fmla="*/ 887807 h 1029303"/>
              <a:gd name="connsiteX2" fmla="*/ 436616 w 947332"/>
              <a:gd name="connsiteY2" fmla="*/ 901880 h 1029303"/>
              <a:gd name="connsiteX3" fmla="*/ 477812 w 947332"/>
              <a:gd name="connsiteY3" fmla="*/ 949204 h 1029303"/>
              <a:gd name="connsiteX4" fmla="*/ 519007 w 947332"/>
              <a:gd name="connsiteY4" fmla="*/ 901883 h 1029303"/>
              <a:gd name="connsiteX5" fmla="*/ 535968 w 947332"/>
              <a:gd name="connsiteY5" fmla="*/ 888154 h 1029303"/>
              <a:gd name="connsiteX6" fmla="*/ 476988 w 947332"/>
              <a:gd name="connsiteY6" fmla="*/ 767442 h 1029303"/>
              <a:gd name="connsiteX7" fmla="*/ 439456 w 947332"/>
              <a:gd name="connsiteY7" fmla="*/ 769369 h 1029303"/>
              <a:gd name="connsiteX8" fmla="*/ 451325 w 947332"/>
              <a:gd name="connsiteY8" fmla="*/ 778976 h 1029303"/>
              <a:gd name="connsiteX9" fmla="*/ 479445 w 947332"/>
              <a:gd name="connsiteY9" fmla="*/ 811279 h 1029303"/>
              <a:gd name="connsiteX10" fmla="*/ 507565 w 947332"/>
              <a:gd name="connsiteY10" fmla="*/ 778978 h 1029303"/>
              <a:gd name="connsiteX11" fmla="*/ 519143 w 947332"/>
              <a:gd name="connsiteY11" fmla="*/ 769606 h 1029303"/>
              <a:gd name="connsiteX12" fmla="*/ 731864 w 947332"/>
              <a:gd name="connsiteY12" fmla="*/ 701241 h 1029303"/>
              <a:gd name="connsiteX13" fmla="*/ 716809 w 947332"/>
              <a:gd name="connsiteY13" fmla="*/ 704913 h 1029303"/>
              <a:gd name="connsiteX14" fmla="*/ 665749 w 947332"/>
              <a:gd name="connsiteY14" fmla="*/ 725713 h 1029303"/>
              <a:gd name="connsiteX15" fmla="*/ 654390 w 947332"/>
              <a:gd name="connsiteY15" fmla="*/ 731607 h 1029303"/>
              <a:gd name="connsiteX16" fmla="*/ 647830 w 947332"/>
              <a:gd name="connsiteY16" fmla="*/ 748686 h 1029303"/>
              <a:gd name="connsiteX17" fmla="*/ 638836 w 947332"/>
              <a:gd name="connsiteY17" fmla="*/ 794778 h 1029303"/>
              <a:gd name="connsiteX18" fmla="*/ 594421 w 947332"/>
              <a:gd name="connsiteY18" fmla="*/ 779520 h 1029303"/>
              <a:gd name="connsiteX19" fmla="*/ 576760 w 947332"/>
              <a:gd name="connsiteY19" fmla="*/ 776727 h 1029303"/>
              <a:gd name="connsiteX20" fmla="*/ 558798 w 947332"/>
              <a:gd name="connsiteY20" fmla="*/ 788365 h 1029303"/>
              <a:gd name="connsiteX21" fmla="*/ 510431 w 947332"/>
              <a:gd name="connsiteY21" fmla="*/ 827514 h 1029303"/>
              <a:gd name="connsiteX22" fmla="*/ 509151 w 947332"/>
              <a:gd name="connsiteY22" fmla="*/ 828984 h 1029303"/>
              <a:gd name="connsiteX23" fmla="*/ 601946 w 947332"/>
              <a:gd name="connsiteY23" fmla="*/ 838529 h 1029303"/>
              <a:gd name="connsiteX24" fmla="*/ 646809 w 947332"/>
              <a:gd name="connsiteY24" fmla="*/ 809462 h 1029303"/>
              <a:gd name="connsiteX25" fmla="*/ 694226 w 947332"/>
              <a:gd name="connsiteY25" fmla="*/ 787490 h 1029303"/>
              <a:gd name="connsiteX26" fmla="*/ 713691 w 947332"/>
              <a:gd name="connsiteY26" fmla="*/ 736814 h 1029303"/>
              <a:gd name="connsiteX27" fmla="*/ 223914 w 947332"/>
              <a:gd name="connsiteY27" fmla="*/ 700511 h 1029303"/>
              <a:gd name="connsiteX28" fmla="*/ 242458 w 947332"/>
              <a:gd name="connsiteY28" fmla="*/ 736814 h 1029303"/>
              <a:gd name="connsiteX29" fmla="*/ 260977 w 947332"/>
              <a:gd name="connsiteY29" fmla="*/ 785024 h 1029303"/>
              <a:gd name="connsiteX30" fmla="*/ 308814 w 947332"/>
              <a:gd name="connsiteY30" fmla="*/ 809461 h 1029303"/>
              <a:gd name="connsiteX31" fmla="*/ 353752 w 947332"/>
              <a:gd name="connsiteY31" fmla="*/ 838577 h 1029303"/>
              <a:gd name="connsiteX32" fmla="*/ 444965 w 947332"/>
              <a:gd name="connsiteY32" fmla="*/ 829194 h 1029303"/>
              <a:gd name="connsiteX33" fmla="*/ 443501 w 947332"/>
              <a:gd name="connsiteY33" fmla="*/ 827512 h 1029303"/>
              <a:gd name="connsiteX34" fmla="*/ 395133 w 947332"/>
              <a:gd name="connsiteY34" fmla="*/ 788364 h 1029303"/>
              <a:gd name="connsiteX35" fmla="*/ 377182 w 947332"/>
              <a:gd name="connsiteY35" fmla="*/ 776733 h 1029303"/>
              <a:gd name="connsiteX36" fmla="*/ 359553 w 947332"/>
              <a:gd name="connsiteY36" fmla="*/ 779521 h 1029303"/>
              <a:gd name="connsiteX37" fmla="*/ 315139 w 947332"/>
              <a:gd name="connsiteY37" fmla="*/ 794777 h 1029303"/>
              <a:gd name="connsiteX38" fmla="*/ 306144 w 947332"/>
              <a:gd name="connsiteY38" fmla="*/ 748686 h 1029303"/>
              <a:gd name="connsiteX39" fmla="*/ 299749 w 947332"/>
              <a:gd name="connsiteY39" fmla="*/ 732037 h 1029303"/>
              <a:gd name="connsiteX40" fmla="*/ 280839 w 947332"/>
              <a:gd name="connsiteY40" fmla="*/ 722378 h 1029303"/>
              <a:gd name="connsiteX41" fmla="*/ 126166 w 947332"/>
              <a:gd name="connsiteY41" fmla="*/ 657889 h 1029303"/>
              <a:gd name="connsiteX42" fmla="*/ 123675 w 947332"/>
              <a:gd name="connsiteY42" fmla="*/ 673638 h 1029303"/>
              <a:gd name="connsiteX43" fmla="*/ 103293 w 947332"/>
              <a:gd name="connsiteY43" fmla="*/ 732973 h 1029303"/>
              <a:gd name="connsiteX44" fmla="*/ 164872 w 947332"/>
              <a:gd name="connsiteY44" fmla="*/ 744991 h 1029303"/>
              <a:gd name="connsiteX45" fmla="*/ 179200 w 947332"/>
              <a:gd name="connsiteY45" fmla="*/ 750495 h 1029303"/>
              <a:gd name="connsiteX46" fmla="*/ 153236 w 947332"/>
              <a:gd name="connsiteY46" fmla="*/ 699667 h 1029303"/>
              <a:gd name="connsiteX47" fmla="*/ 828562 w 947332"/>
              <a:gd name="connsiteY47" fmla="*/ 652248 h 1029303"/>
              <a:gd name="connsiteX48" fmla="*/ 795187 w 947332"/>
              <a:gd name="connsiteY48" fmla="*/ 699669 h 1029303"/>
              <a:gd name="connsiteX49" fmla="*/ 767721 w 947332"/>
              <a:gd name="connsiteY49" fmla="*/ 753434 h 1029303"/>
              <a:gd name="connsiteX50" fmla="*/ 773059 w 947332"/>
              <a:gd name="connsiteY50" fmla="*/ 750960 h 1029303"/>
              <a:gd name="connsiteX51" fmla="*/ 851900 w 947332"/>
              <a:gd name="connsiteY51" fmla="*/ 731732 h 1029303"/>
              <a:gd name="connsiteX52" fmla="*/ 831945 w 947332"/>
              <a:gd name="connsiteY52" fmla="*/ 673638 h 1029303"/>
              <a:gd name="connsiteX53" fmla="*/ 239410 w 947332"/>
              <a:gd name="connsiteY53" fmla="*/ 612426 h 1029303"/>
              <a:gd name="connsiteX54" fmla="*/ 237710 w 947332"/>
              <a:gd name="connsiteY54" fmla="*/ 623177 h 1029303"/>
              <a:gd name="connsiteX55" fmla="*/ 223797 w 947332"/>
              <a:gd name="connsiteY55" fmla="*/ 663679 h 1029303"/>
              <a:gd name="connsiteX56" fmla="*/ 265831 w 947332"/>
              <a:gd name="connsiteY56" fmla="*/ 671883 h 1029303"/>
              <a:gd name="connsiteX57" fmla="*/ 275612 w 947332"/>
              <a:gd name="connsiteY57" fmla="*/ 675640 h 1029303"/>
              <a:gd name="connsiteX58" fmla="*/ 257888 w 947332"/>
              <a:gd name="connsiteY58" fmla="*/ 640944 h 1029303"/>
              <a:gd name="connsiteX59" fmla="*/ 718868 w 947332"/>
              <a:gd name="connsiteY59" fmla="*/ 608576 h 1029303"/>
              <a:gd name="connsiteX60" fmla="*/ 696086 w 947332"/>
              <a:gd name="connsiteY60" fmla="*/ 640946 h 1029303"/>
              <a:gd name="connsiteX61" fmla="*/ 677338 w 947332"/>
              <a:gd name="connsiteY61" fmla="*/ 677646 h 1029303"/>
              <a:gd name="connsiteX62" fmla="*/ 680982 w 947332"/>
              <a:gd name="connsiteY62" fmla="*/ 675957 h 1029303"/>
              <a:gd name="connsiteX63" fmla="*/ 734799 w 947332"/>
              <a:gd name="connsiteY63" fmla="*/ 662832 h 1029303"/>
              <a:gd name="connsiteX64" fmla="*/ 721178 w 947332"/>
              <a:gd name="connsiteY64" fmla="*/ 623177 h 1029303"/>
              <a:gd name="connsiteX65" fmla="*/ 189397 w 947332"/>
              <a:gd name="connsiteY65" fmla="*/ 387912 h 1029303"/>
              <a:gd name="connsiteX66" fmla="*/ 167611 w 947332"/>
              <a:gd name="connsiteY66" fmla="*/ 421536 h 1029303"/>
              <a:gd name="connsiteX67" fmla="*/ 136873 w 947332"/>
              <a:gd name="connsiteY67" fmla="*/ 459511 h 1029303"/>
              <a:gd name="connsiteX68" fmla="*/ 139814 w 947332"/>
              <a:gd name="connsiteY68" fmla="*/ 516746 h 1029303"/>
              <a:gd name="connsiteX69" fmla="*/ 137104 w 947332"/>
              <a:gd name="connsiteY69" fmla="*/ 569485 h 1029303"/>
              <a:gd name="connsiteX70" fmla="*/ 167610 w 947332"/>
              <a:gd name="connsiteY70" fmla="*/ 607175 h 1029303"/>
              <a:gd name="connsiteX71" fmla="*/ 189472 w 947332"/>
              <a:gd name="connsiteY71" fmla="*/ 640915 h 1029303"/>
              <a:gd name="connsiteX72" fmla="*/ 199005 w 947332"/>
              <a:gd name="connsiteY72" fmla="*/ 580638 h 1029303"/>
              <a:gd name="connsiteX73" fmla="*/ 200099 w 947332"/>
              <a:gd name="connsiteY73" fmla="*/ 559355 h 1029303"/>
              <a:gd name="connsiteX74" fmla="*/ 188711 w 947332"/>
              <a:gd name="connsiteY74" fmla="*/ 545286 h 1029303"/>
              <a:gd name="connsiteX75" fmla="*/ 153289 w 947332"/>
              <a:gd name="connsiteY75" fmla="*/ 514449 h 1029303"/>
              <a:gd name="connsiteX76" fmla="*/ 188711 w 947332"/>
              <a:gd name="connsiteY76" fmla="*/ 483614 h 1029303"/>
              <a:gd name="connsiteX77" fmla="*/ 200079 w 947332"/>
              <a:gd name="connsiteY77" fmla="*/ 469569 h 1029303"/>
              <a:gd name="connsiteX78" fmla="*/ 199004 w 947332"/>
              <a:gd name="connsiteY78" fmla="*/ 448663 h 1029303"/>
              <a:gd name="connsiteX79" fmla="*/ 765217 w 947332"/>
              <a:gd name="connsiteY79" fmla="*/ 385540 h 1029303"/>
              <a:gd name="connsiteX80" fmla="*/ 764645 w 947332"/>
              <a:gd name="connsiteY80" fmla="*/ 387205 h 1029303"/>
              <a:gd name="connsiteX81" fmla="*/ 754924 w 947332"/>
              <a:gd name="connsiteY81" fmla="*/ 448665 h 1029303"/>
              <a:gd name="connsiteX82" fmla="*/ 753853 w 947332"/>
              <a:gd name="connsiteY82" fmla="*/ 469517 h 1029303"/>
              <a:gd name="connsiteX83" fmla="*/ 765264 w 947332"/>
              <a:gd name="connsiteY83" fmla="*/ 483614 h 1029303"/>
              <a:gd name="connsiteX84" fmla="*/ 799941 w 947332"/>
              <a:gd name="connsiteY84" fmla="*/ 513803 h 1029303"/>
              <a:gd name="connsiteX85" fmla="*/ 756031 w 947332"/>
              <a:gd name="connsiteY85" fmla="*/ 555774 h 1029303"/>
              <a:gd name="connsiteX86" fmla="*/ 753809 w 947332"/>
              <a:gd name="connsiteY86" fmla="*/ 558929 h 1029303"/>
              <a:gd name="connsiteX87" fmla="*/ 754925 w 947332"/>
              <a:gd name="connsiteY87" fmla="*/ 580640 h 1029303"/>
              <a:gd name="connsiteX88" fmla="*/ 764645 w 947332"/>
              <a:gd name="connsiteY88" fmla="*/ 642101 h 1029303"/>
              <a:gd name="connsiteX89" fmla="*/ 765573 w 947332"/>
              <a:gd name="connsiteY89" fmla="*/ 644802 h 1029303"/>
              <a:gd name="connsiteX90" fmla="*/ 818520 w 947332"/>
              <a:gd name="connsiteY90" fmla="*/ 569571 h 1029303"/>
              <a:gd name="connsiteX91" fmla="*/ 815807 w 947332"/>
              <a:gd name="connsiteY91" fmla="*/ 516750 h 1029303"/>
              <a:gd name="connsiteX92" fmla="*/ 818778 w 947332"/>
              <a:gd name="connsiteY92" fmla="*/ 458894 h 1029303"/>
              <a:gd name="connsiteX93" fmla="*/ 788540 w 947332"/>
              <a:gd name="connsiteY93" fmla="*/ 421536 h 1029303"/>
              <a:gd name="connsiteX94" fmla="*/ 273536 w 947332"/>
              <a:gd name="connsiteY94" fmla="*/ 357322 h 1029303"/>
              <a:gd name="connsiteX95" fmla="*/ 265831 w 947332"/>
              <a:gd name="connsiteY95" fmla="*/ 360282 h 1029303"/>
              <a:gd name="connsiteX96" fmla="*/ 223796 w 947332"/>
              <a:gd name="connsiteY96" fmla="*/ 368483 h 1029303"/>
              <a:gd name="connsiteX97" fmla="*/ 237710 w 947332"/>
              <a:gd name="connsiteY97" fmla="*/ 408989 h 1029303"/>
              <a:gd name="connsiteX98" fmla="*/ 238995 w 947332"/>
              <a:gd name="connsiteY98" fmla="*/ 417114 h 1029303"/>
              <a:gd name="connsiteX99" fmla="*/ 257888 w 947332"/>
              <a:gd name="connsiteY99" fmla="*/ 387954 h 1029303"/>
              <a:gd name="connsiteX100" fmla="*/ 679239 w 947332"/>
              <a:gd name="connsiteY100" fmla="*/ 354976 h 1029303"/>
              <a:gd name="connsiteX101" fmla="*/ 696086 w 947332"/>
              <a:gd name="connsiteY101" fmla="*/ 387955 h 1029303"/>
              <a:gd name="connsiteX102" fmla="*/ 718929 w 947332"/>
              <a:gd name="connsiteY102" fmla="*/ 423209 h 1029303"/>
              <a:gd name="connsiteX103" fmla="*/ 721178 w 947332"/>
              <a:gd name="connsiteY103" fmla="*/ 408991 h 1029303"/>
              <a:gd name="connsiteX104" fmla="*/ 735092 w 947332"/>
              <a:gd name="connsiteY104" fmla="*/ 368486 h 1029303"/>
              <a:gd name="connsiteX105" fmla="*/ 693057 w 947332"/>
              <a:gd name="connsiteY105" fmla="*/ 360283 h 1029303"/>
              <a:gd name="connsiteX106" fmla="*/ 399109 w 947332"/>
              <a:gd name="connsiteY106" fmla="*/ 293583 h 1029303"/>
              <a:gd name="connsiteX107" fmla="*/ 364084 w 947332"/>
              <a:gd name="connsiteY107" fmla="*/ 316275 h 1029303"/>
              <a:gd name="connsiteX108" fmla="*/ 329873 w 947332"/>
              <a:gd name="connsiteY108" fmla="*/ 333752 h 1029303"/>
              <a:gd name="connsiteX109" fmla="*/ 318792 w 947332"/>
              <a:gd name="connsiteY109" fmla="*/ 362599 h 1029303"/>
              <a:gd name="connsiteX110" fmla="*/ 295519 w 947332"/>
              <a:gd name="connsiteY110" fmla="*/ 408157 h 1029303"/>
              <a:gd name="connsiteX111" fmla="*/ 267701 w 947332"/>
              <a:gd name="connsiteY111" fmla="*/ 451091 h 1029303"/>
              <a:gd name="connsiteX112" fmla="*/ 246719 w 947332"/>
              <a:gd name="connsiteY112" fmla="*/ 477013 h 1029303"/>
              <a:gd name="connsiteX113" fmla="*/ 248727 w 947332"/>
              <a:gd name="connsiteY113" fmla="*/ 516082 h 1029303"/>
              <a:gd name="connsiteX114" fmla="*/ 246877 w 947332"/>
              <a:gd name="connsiteY114" fmla="*/ 552082 h 1029303"/>
              <a:gd name="connsiteX115" fmla="*/ 267700 w 947332"/>
              <a:gd name="connsiteY115" fmla="*/ 577809 h 1029303"/>
              <a:gd name="connsiteX116" fmla="*/ 295519 w 947332"/>
              <a:gd name="connsiteY116" fmla="*/ 620742 h 1029303"/>
              <a:gd name="connsiteX117" fmla="*/ 318792 w 947332"/>
              <a:gd name="connsiteY117" fmla="*/ 666301 h 1029303"/>
              <a:gd name="connsiteX118" fmla="*/ 331433 w 947332"/>
              <a:gd name="connsiteY118" fmla="*/ 699209 h 1029303"/>
              <a:gd name="connsiteX119" fmla="*/ 364087 w 947332"/>
              <a:gd name="connsiteY119" fmla="*/ 715890 h 1029303"/>
              <a:gd name="connsiteX120" fmla="*/ 394761 w 947332"/>
              <a:gd name="connsiteY120" fmla="*/ 735765 h 1029303"/>
              <a:gd name="connsiteX121" fmla="*/ 479625 w 947332"/>
              <a:gd name="connsiteY121" fmla="*/ 727035 h 1029303"/>
              <a:gd name="connsiteX122" fmla="*/ 564179 w 947332"/>
              <a:gd name="connsiteY122" fmla="*/ 735732 h 1029303"/>
              <a:gd name="connsiteX123" fmla="*/ 594803 w 947332"/>
              <a:gd name="connsiteY123" fmla="*/ 715891 h 1029303"/>
              <a:gd name="connsiteX124" fmla="*/ 627170 w 947332"/>
              <a:gd name="connsiteY124" fmla="*/ 700893 h 1029303"/>
              <a:gd name="connsiteX125" fmla="*/ 640457 w 947332"/>
              <a:gd name="connsiteY125" fmla="*/ 666301 h 1029303"/>
              <a:gd name="connsiteX126" fmla="*/ 663731 w 947332"/>
              <a:gd name="connsiteY126" fmla="*/ 620743 h 1029303"/>
              <a:gd name="connsiteX127" fmla="*/ 712014 w 947332"/>
              <a:gd name="connsiteY127" fmla="*/ 552140 h 1029303"/>
              <a:gd name="connsiteX128" fmla="*/ 710162 w 947332"/>
              <a:gd name="connsiteY128" fmla="*/ 516084 h 1029303"/>
              <a:gd name="connsiteX129" fmla="*/ 712190 w 947332"/>
              <a:gd name="connsiteY129" fmla="*/ 476592 h 1029303"/>
              <a:gd name="connsiteX130" fmla="*/ 691549 w 947332"/>
              <a:gd name="connsiteY130" fmla="*/ 451091 h 1029303"/>
              <a:gd name="connsiteX131" fmla="*/ 663731 w 947332"/>
              <a:gd name="connsiteY131" fmla="*/ 408157 h 1029303"/>
              <a:gd name="connsiteX132" fmla="*/ 640458 w 947332"/>
              <a:gd name="connsiteY132" fmla="*/ 362599 h 1029303"/>
              <a:gd name="connsiteX133" fmla="*/ 629466 w 947332"/>
              <a:gd name="connsiteY133" fmla="*/ 333984 h 1029303"/>
              <a:gd name="connsiteX134" fmla="*/ 594802 w 947332"/>
              <a:gd name="connsiteY134" fmla="*/ 316276 h 1029303"/>
              <a:gd name="connsiteX135" fmla="*/ 559825 w 947332"/>
              <a:gd name="connsiteY135" fmla="*/ 293614 h 1029303"/>
              <a:gd name="connsiteX136" fmla="*/ 479625 w 947332"/>
              <a:gd name="connsiteY136" fmla="*/ 301864 h 1029303"/>
              <a:gd name="connsiteX137" fmla="*/ 176160 w 947332"/>
              <a:gd name="connsiteY137" fmla="*/ 284167 h 1029303"/>
              <a:gd name="connsiteX138" fmla="*/ 164872 w 947332"/>
              <a:gd name="connsiteY138" fmla="*/ 288503 h 1029303"/>
              <a:gd name="connsiteX139" fmla="*/ 103291 w 947332"/>
              <a:gd name="connsiteY139" fmla="*/ 300517 h 1029303"/>
              <a:gd name="connsiteX140" fmla="*/ 123675 w 947332"/>
              <a:gd name="connsiteY140" fmla="*/ 359857 h 1029303"/>
              <a:gd name="connsiteX141" fmla="*/ 125558 w 947332"/>
              <a:gd name="connsiteY141" fmla="*/ 371760 h 1029303"/>
              <a:gd name="connsiteX142" fmla="*/ 153236 w 947332"/>
              <a:gd name="connsiteY142" fmla="*/ 329041 h 1029303"/>
              <a:gd name="connsiteX143" fmla="*/ 770506 w 947332"/>
              <a:gd name="connsiteY143" fmla="*/ 280729 h 1029303"/>
              <a:gd name="connsiteX144" fmla="*/ 795187 w 947332"/>
              <a:gd name="connsiteY144" fmla="*/ 329043 h 1029303"/>
              <a:gd name="connsiteX145" fmla="*/ 828651 w 947332"/>
              <a:gd name="connsiteY145" fmla="*/ 380690 h 1029303"/>
              <a:gd name="connsiteX146" fmla="*/ 831946 w 947332"/>
              <a:gd name="connsiteY146" fmla="*/ 359860 h 1029303"/>
              <a:gd name="connsiteX147" fmla="*/ 852329 w 947332"/>
              <a:gd name="connsiteY147" fmla="*/ 300521 h 1029303"/>
              <a:gd name="connsiteX148" fmla="*/ 790749 w 947332"/>
              <a:gd name="connsiteY148" fmla="*/ 288504 h 1029303"/>
              <a:gd name="connsiteX149" fmla="*/ 479441 w 947332"/>
              <a:gd name="connsiteY149" fmla="*/ 220888 h 1029303"/>
              <a:gd name="connsiteX150" fmla="*/ 451323 w 947332"/>
              <a:gd name="connsiteY150" fmla="*/ 253190 h 1029303"/>
              <a:gd name="connsiteX151" fmla="*/ 443247 w 947332"/>
              <a:gd name="connsiteY151" fmla="*/ 259726 h 1029303"/>
              <a:gd name="connsiteX152" fmla="*/ 476986 w 947332"/>
              <a:gd name="connsiteY152" fmla="*/ 261458 h 1029303"/>
              <a:gd name="connsiteX153" fmla="*/ 515345 w 947332"/>
              <a:gd name="connsiteY153" fmla="*/ 259488 h 1029303"/>
              <a:gd name="connsiteX154" fmla="*/ 507564 w 947332"/>
              <a:gd name="connsiteY154" fmla="*/ 253190 h 1029303"/>
              <a:gd name="connsiteX155" fmla="*/ 595567 w 947332"/>
              <a:gd name="connsiteY155" fmla="*/ 190836 h 1029303"/>
              <a:gd name="connsiteX156" fmla="*/ 508674 w 947332"/>
              <a:gd name="connsiteY156" fmla="*/ 199774 h 1029303"/>
              <a:gd name="connsiteX157" fmla="*/ 510429 w 947332"/>
              <a:gd name="connsiteY157" fmla="*/ 201791 h 1029303"/>
              <a:gd name="connsiteX158" fmla="*/ 558796 w 947332"/>
              <a:gd name="connsiteY158" fmla="*/ 240939 h 1029303"/>
              <a:gd name="connsiteX159" fmla="*/ 576255 w 947332"/>
              <a:gd name="connsiteY159" fmla="*/ 252251 h 1029303"/>
              <a:gd name="connsiteX160" fmla="*/ 594421 w 947332"/>
              <a:gd name="connsiteY160" fmla="*/ 249378 h 1029303"/>
              <a:gd name="connsiteX161" fmla="*/ 638836 w 947332"/>
              <a:gd name="connsiteY161" fmla="*/ 234121 h 1029303"/>
              <a:gd name="connsiteX162" fmla="*/ 647831 w 947332"/>
              <a:gd name="connsiteY162" fmla="*/ 280215 h 1029303"/>
              <a:gd name="connsiteX163" fmla="*/ 654430 w 947332"/>
              <a:gd name="connsiteY163" fmla="*/ 297395 h 1029303"/>
              <a:gd name="connsiteX164" fmla="*/ 673091 w 947332"/>
              <a:gd name="connsiteY164" fmla="*/ 306927 h 1029303"/>
              <a:gd name="connsiteX165" fmla="*/ 731179 w 947332"/>
              <a:gd name="connsiteY165" fmla="*/ 329239 h 1029303"/>
              <a:gd name="connsiteX166" fmla="*/ 732944 w 947332"/>
              <a:gd name="connsiteY166" fmla="*/ 329583 h 1029303"/>
              <a:gd name="connsiteX167" fmla="*/ 713692 w 947332"/>
              <a:gd name="connsiteY167" fmla="*/ 291897 h 1029303"/>
              <a:gd name="connsiteX168" fmla="*/ 697590 w 947332"/>
              <a:gd name="connsiteY168" fmla="*/ 249977 h 1029303"/>
              <a:gd name="connsiteX169" fmla="*/ 646807 w 947332"/>
              <a:gd name="connsiteY169" fmla="*/ 224035 h 1029303"/>
              <a:gd name="connsiteX170" fmla="*/ 360121 w 947332"/>
              <a:gd name="connsiteY170" fmla="*/ 190790 h 1029303"/>
              <a:gd name="connsiteX171" fmla="*/ 308811 w 947332"/>
              <a:gd name="connsiteY171" fmla="*/ 224034 h 1029303"/>
              <a:gd name="connsiteX172" fmla="*/ 258692 w 947332"/>
              <a:gd name="connsiteY172" fmla="*/ 249637 h 1029303"/>
              <a:gd name="connsiteX173" fmla="*/ 242459 w 947332"/>
              <a:gd name="connsiteY173" fmla="*/ 291897 h 1029303"/>
              <a:gd name="connsiteX174" fmla="*/ 223538 w 947332"/>
              <a:gd name="connsiteY174" fmla="*/ 328936 h 1029303"/>
              <a:gd name="connsiteX175" fmla="*/ 280838 w 947332"/>
              <a:gd name="connsiteY175" fmla="*/ 306926 h 1029303"/>
              <a:gd name="connsiteX176" fmla="*/ 299559 w 947332"/>
              <a:gd name="connsiteY176" fmla="*/ 297363 h 1029303"/>
              <a:gd name="connsiteX177" fmla="*/ 306146 w 947332"/>
              <a:gd name="connsiteY177" fmla="*/ 280215 h 1029303"/>
              <a:gd name="connsiteX178" fmla="*/ 315138 w 947332"/>
              <a:gd name="connsiteY178" fmla="*/ 234123 h 1029303"/>
              <a:gd name="connsiteX179" fmla="*/ 359553 w 947332"/>
              <a:gd name="connsiteY179" fmla="*/ 249380 h 1029303"/>
              <a:gd name="connsiteX180" fmla="*/ 377680 w 947332"/>
              <a:gd name="connsiteY180" fmla="*/ 252246 h 1029303"/>
              <a:gd name="connsiteX181" fmla="*/ 395132 w 947332"/>
              <a:gd name="connsiteY181" fmla="*/ 240939 h 1029303"/>
              <a:gd name="connsiteX182" fmla="*/ 443499 w 947332"/>
              <a:gd name="connsiteY182" fmla="*/ 201791 h 1029303"/>
              <a:gd name="connsiteX183" fmla="*/ 445437 w 947332"/>
              <a:gd name="connsiteY183" fmla="*/ 199565 h 1029303"/>
              <a:gd name="connsiteX184" fmla="*/ 477806 w 947332"/>
              <a:gd name="connsiteY184" fmla="*/ 84293 h 1029303"/>
              <a:gd name="connsiteX185" fmla="*/ 436613 w 947332"/>
              <a:gd name="connsiteY185" fmla="*/ 131615 h 1029303"/>
              <a:gd name="connsiteX186" fmla="*/ 424783 w 947332"/>
              <a:gd name="connsiteY186" fmla="*/ 141190 h 1029303"/>
              <a:gd name="connsiteX187" fmla="*/ 474210 w 947332"/>
              <a:gd name="connsiteY187" fmla="*/ 143728 h 1029303"/>
              <a:gd name="connsiteX188" fmla="*/ 530405 w 947332"/>
              <a:gd name="connsiteY188" fmla="*/ 140842 h 1029303"/>
              <a:gd name="connsiteX189" fmla="*/ 519005 w 947332"/>
              <a:gd name="connsiteY189" fmla="*/ 131615 h 1029303"/>
              <a:gd name="connsiteX190" fmla="*/ 474175 w 947332"/>
              <a:gd name="connsiteY190" fmla="*/ 0 h 1029303"/>
              <a:gd name="connsiteX191" fmla="*/ 523203 w 947332"/>
              <a:gd name="connsiteY191" fmla="*/ 56316 h 1029303"/>
              <a:gd name="connsiteX192" fmla="*/ 594060 w 947332"/>
              <a:gd name="connsiteY192" fmla="*/ 113668 h 1029303"/>
              <a:gd name="connsiteX193" fmla="*/ 619637 w 947332"/>
              <a:gd name="connsiteY193" fmla="*/ 130240 h 1029303"/>
              <a:gd name="connsiteX194" fmla="*/ 646249 w 947332"/>
              <a:gd name="connsiteY194" fmla="*/ 126031 h 1029303"/>
              <a:gd name="connsiteX195" fmla="*/ 711317 w 947332"/>
              <a:gd name="connsiteY195" fmla="*/ 103680 h 1029303"/>
              <a:gd name="connsiteX196" fmla="*/ 724494 w 947332"/>
              <a:gd name="connsiteY196" fmla="*/ 171206 h 1029303"/>
              <a:gd name="connsiteX197" fmla="*/ 734161 w 947332"/>
              <a:gd name="connsiteY197" fmla="*/ 196374 h 1029303"/>
              <a:gd name="connsiteX198" fmla="*/ 761499 w 947332"/>
              <a:gd name="connsiteY198" fmla="*/ 210339 h 1029303"/>
              <a:gd name="connsiteX199" fmla="*/ 846597 w 947332"/>
              <a:gd name="connsiteY199" fmla="*/ 243025 h 1029303"/>
              <a:gd name="connsiteX200" fmla="*/ 919882 w 947332"/>
              <a:gd name="connsiteY200" fmla="*/ 257326 h 1029303"/>
              <a:gd name="connsiteX201" fmla="*/ 895624 w 947332"/>
              <a:gd name="connsiteY201" fmla="*/ 327944 h 1029303"/>
              <a:gd name="connsiteX202" fmla="*/ 881383 w 947332"/>
              <a:gd name="connsiteY202" fmla="*/ 417982 h 1029303"/>
              <a:gd name="connsiteX203" fmla="*/ 879814 w 947332"/>
              <a:gd name="connsiteY203" fmla="*/ 448529 h 1029303"/>
              <a:gd name="connsiteX204" fmla="*/ 896531 w 947332"/>
              <a:gd name="connsiteY204" fmla="*/ 469181 h 1029303"/>
              <a:gd name="connsiteX205" fmla="*/ 947332 w 947332"/>
              <a:gd name="connsiteY205" fmla="*/ 513408 h 1029303"/>
              <a:gd name="connsiteX206" fmla="*/ 883004 w 947332"/>
              <a:gd name="connsiteY206" fmla="*/ 574895 h 1029303"/>
              <a:gd name="connsiteX207" fmla="*/ 879750 w 947332"/>
              <a:gd name="connsiteY207" fmla="*/ 579517 h 1029303"/>
              <a:gd name="connsiteX208" fmla="*/ 881384 w 947332"/>
              <a:gd name="connsiteY208" fmla="*/ 611323 h 1029303"/>
              <a:gd name="connsiteX209" fmla="*/ 895624 w 947332"/>
              <a:gd name="connsiteY209" fmla="*/ 701362 h 1029303"/>
              <a:gd name="connsiteX210" fmla="*/ 919372 w 947332"/>
              <a:gd name="connsiteY210" fmla="*/ 770497 h 1029303"/>
              <a:gd name="connsiteX211" fmla="*/ 825545 w 947332"/>
              <a:gd name="connsiteY211" fmla="*/ 793380 h 1029303"/>
              <a:gd name="connsiteX212" fmla="*/ 750743 w 947332"/>
              <a:gd name="connsiteY212" fmla="*/ 823851 h 1029303"/>
              <a:gd name="connsiteX213" fmla="*/ 734103 w 947332"/>
              <a:gd name="connsiteY213" fmla="*/ 832486 h 1029303"/>
              <a:gd name="connsiteX214" fmla="*/ 724492 w 947332"/>
              <a:gd name="connsiteY214" fmla="*/ 857506 h 1029303"/>
              <a:gd name="connsiteX215" fmla="*/ 711317 w 947332"/>
              <a:gd name="connsiteY215" fmla="*/ 925030 h 1029303"/>
              <a:gd name="connsiteX216" fmla="*/ 646249 w 947332"/>
              <a:gd name="connsiteY216" fmla="*/ 902677 h 1029303"/>
              <a:gd name="connsiteX217" fmla="*/ 620377 w 947332"/>
              <a:gd name="connsiteY217" fmla="*/ 898586 h 1029303"/>
              <a:gd name="connsiteX218" fmla="*/ 594063 w 947332"/>
              <a:gd name="connsiteY218" fmla="*/ 915635 h 1029303"/>
              <a:gd name="connsiteX219" fmla="*/ 523205 w 947332"/>
              <a:gd name="connsiteY219" fmla="*/ 972988 h 1029303"/>
              <a:gd name="connsiteX220" fmla="*/ 474181 w 947332"/>
              <a:gd name="connsiteY220" fmla="*/ 1029303 h 1029303"/>
              <a:gd name="connsiteX221" fmla="*/ 425154 w 947332"/>
              <a:gd name="connsiteY221" fmla="*/ 972985 h 1029303"/>
              <a:gd name="connsiteX222" fmla="*/ 354297 w 947332"/>
              <a:gd name="connsiteY222" fmla="*/ 915634 h 1029303"/>
              <a:gd name="connsiteX223" fmla="*/ 327998 w 947332"/>
              <a:gd name="connsiteY223" fmla="*/ 898595 h 1029303"/>
              <a:gd name="connsiteX224" fmla="*/ 302173 w 947332"/>
              <a:gd name="connsiteY224" fmla="*/ 902679 h 1029303"/>
              <a:gd name="connsiteX225" fmla="*/ 237107 w 947332"/>
              <a:gd name="connsiteY225" fmla="*/ 925028 h 1029303"/>
              <a:gd name="connsiteX226" fmla="*/ 223930 w 947332"/>
              <a:gd name="connsiteY226" fmla="*/ 857506 h 1029303"/>
              <a:gd name="connsiteX227" fmla="*/ 214561 w 947332"/>
              <a:gd name="connsiteY227" fmla="*/ 833116 h 1029303"/>
              <a:gd name="connsiteX228" fmla="*/ 186858 w 947332"/>
              <a:gd name="connsiteY228" fmla="*/ 818965 h 1029303"/>
              <a:gd name="connsiteX229" fmla="*/ 101761 w 947332"/>
              <a:gd name="connsiteY229" fmla="*/ 786277 h 1029303"/>
              <a:gd name="connsiteX230" fmla="*/ 28478 w 947332"/>
              <a:gd name="connsiteY230" fmla="*/ 771974 h 1029303"/>
              <a:gd name="connsiteX231" fmla="*/ 52733 w 947332"/>
              <a:gd name="connsiteY231" fmla="*/ 701361 h 1029303"/>
              <a:gd name="connsiteX232" fmla="*/ 66973 w 947332"/>
              <a:gd name="connsiteY232" fmla="*/ 611320 h 1029303"/>
              <a:gd name="connsiteX233" fmla="*/ 68575 w 947332"/>
              <a:gd name="connsiteY233" fmla="*/ 580140 h 1029303"/>
              <a:gd name="connsiteX234" fmla="*/ 51893 w 947332"/>
              <a:gd name="connsiteY234" fmla="*/ 559529 h 1029303"/>
              <a:gd name="connsiteX235" fmla="*/ 0 w 947332"/>
              <a:gd name="connsiteY235" fmla="*/ 514354 h 1029303"/>
              <a:gd name="connsiteX236" fmla="*/ 51893 w 947332"/>
              <a:gd name="connsiteY236" fmla="*/ 469181 h 1029303"/>
              <a:gd name="connsiteX237" fmla="*/ 68546 w 947332"/>
              <a:gd name="connsiteY237" fmla="*/ 448606 h 1029303"/>
              <a:gd name="connsiteX238" fmla="*/ 66972 w 947332"/>
              <a:gd name="connsiteY238" fmla="*/ 417979 h 1029303"/>
              <a:gd name="connsiteX239" fmla="*/ 52733 w 947332"/>
              <a:gd name="connsiteY239" fmla="*/ 327941 h 1029303"/>
              <a:gd name="connsiteX240" fmla="*/ 28474 w 947332"/>
              <a:gd name="connsiteY240" fmla="*/ 257322 h 1029303"/>
              <a:gd name="connsiteX241" fmla="*/ 101760 w 947332"/>
              <a:gd name="connsiteY241" fmla="*/ 243024 h 1029303"/>
              <a:gd name="connsiteX242" fmla="*/ 186856 w 947332"/>
              <a:gd name="connsiteY242" fmla="*/ 210337 h 1029303"/>
              <a:gd name="connsiteX243" fmla="*/ 214282 w 947332"/>
              <a:gd name="connsiteY243" fmla="*/ 196327 h 1029303"/>
              <a:gd name="connsiteX244" fmla="*/ 223932 w 947332"/>
              <a:gd name="connsiteY244" fmla="*/ 171206 h 1029303"/>
              <a:gd name="connsiteX245" fmla="*/ 237105 w 947332"/>
              <a:gd name="connsiteY245" fmla="*/ 103682 h 1029303"/>
              <a:gd name="connsiteX246" fmla="*/ 302173 w 947332"/>
              <a:gd name="connsiteY246" fmla="*/ 126033 h 1029303"/>
              <a:gd name="connsiteX247" fmla="*/ 328728 w 947332"/>
              <a:gd name="connsiteY247" fmla="*/ 130232 h 1029303"/>
              <a:gd name="connsiteX248" fmla="*/ 354295 w 947332"/>
              <a:gd name="connsiteY248" fmla="*/ 113667 h 1029303"/>
              <a:gd name="connsiteX249" fmla="*/ 425152 w 947332"/>
              <a:gd name="connsiteY249" fmla="*/ 56316 h 1029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947332" h="1029303">
                <a:moveTo>
                  <a:pt x="474212" y="884983"/>
                </a:moveTo>
                <a:lnTo>
                  <a:pt x="419228" y="887807"/>
                </a:lnTo>
                <a:lnTo>
                  <a:pt x="436616" y="901880"/>
                </a:lnTo>
                <a:lnTo>
                  <a:pt x="477812" y="949204"/>
                </a:lnTo>
                <a:lnTo>
                  <a:pt x="519007" y="901883"/>
                </a:lnTo>
                <a:lnTo>
                  <a:pt x="535968" y="888154"/>
                </a:lnTo>
                <a:close/>
                <a:moveTo>
                  <a:pt x="476988" y="767442"/>
                </a:moveTo>
                <a:lnTo>
                  <a:pt x="439456" y="769369"/>
                </a:lnTo>
                <a:lnTo>
                  <a:pt x="451325" y="778976"/>
                </a:lnTo>
                <a:lnTo>
                  <a:pt x="479445" y="811279"/>
                </a:lnTo>
                <a:lnTo>
                  <a:pt x="507565" y="778978"/>
                </a:lnTo>
                <a:lnTo>
                  <a:pt x="519143" y="769606"/>
                </a:lnTo>
                <a:close/>
                <a:moveTo>
                  <a:pt x="731864" y="701241"/>
                </a:moveTo>
                <a:lnTo>
                  <a:pt x="716809" y="704913"/>
                </a:lnTo>
                <a:cubicBezTo>
                  <a:pt x="699972" y="710853"/>
                  <a:pt x="682896" y="717789"/>
                  <a:pt x="665749" y="725713"/>
                </a:cubicBezTo>
                <a:lnTo>
                  <a:pt x="654390" y="731607"/>
                </a:lnTo>
                <a:lnTo>
                  <a:pt x="647830" y="748686"/>
                </a:lnTo>
                <a:lnTo>
                  <a:pt x="638836" y="794778"/>
                </a:lnTo>
                <a:lnTo>
                  <a:pt x="594421" y="779520"/>
                </a:lnTo>
                <a:lnTo>
                  <a:pt x="576760" y="776727"/>
                </a:lnTo>
                <a:lnTo>
                  <a:pt x="558798" y="788365"/>
                </a:lnTo>
                <a:cubicBezTo>
                  <a:pt x="541450" y="800947"/>
                  <a:pt x="525283" y="814066"/>
                  <a:pt x="510431" y="827514"/>
                </a:cubicBezTo>
                <a:lnTo>
                  <a:pt x="509151" y="828984"/>
                </a:lnTo>
                <a:lnTo>
                  <a:pt x="601946" y="838529"/>
                </a:lnTo>
                <a:lnTo>
                  <a:pt x="646809" y="809462"/>
                </a:lnTo>
                <a:lnTo>
                  <a:pt x="694226" y="787490"/>
                </a:lnTo>
                <a:lnTo>
                  <a:pt x="713691" y="736814"/>
                </a:lnTo>
                <a:close/>
                <a:moveTo>
                  <a:pt x="223914" y="700511"/>
                </a:moveTo>
                <a:lnTo>
                  <a:pt x="242458" y="736814"/>
                </a:lnTo>
                <a:lnTo>
                  <a:pt x="260977" y="785024"/>
                </a:lnTo>
                <a:lnTo>
                  <a:pt x="308814" y="809461"/>
                </a:lnTo>
                <a:lnTo>
                  <a:pt x="353752" y="838577"/>
                </a:lnTo>
                <a:lnTo>
                  <a:pt x="444965" y="829194"/>
                </a:lnTo>
                <a:lnTo>
                  <a:pt x="443501" y="827512"/>
                </a:lnTo>
                <a:cubicBezTo>
                  <a:pt x="428649" y="814064"/>
                  <a:pt x="412482" y="800946"/>
                  <a:pt x="395133" y="788364"/>
                </a:cubicBezTo>
                <a:lnTo>
                  <a:pt x="377182" y="776733"/>
                </a:lnTo>
                <a:lnTo>
                  <a:pt x="359553" y="779521"/>
                </a:lnTo>
                <a:lnTo>
                  <a:pt x="315139" y="794777"/>
                </a:lnTo>
                <a:lnTo>
                  <a:pt x="306144" y="748686"/>
                </a:lnTo>
                <a:lnTo>
                  <a:pt x="299749" y="732037"/>
                </a:lnTo>
                <a:lnTo>
                  <a:pt x="280839" y="722378"/>
                </a:lnTo>
                <a:close/>
                <a:moveTo>
                  <a:pt x="126166" y="657889"/>
                </a:moveTo>
                <a:lnTo>
                  <a:pt x="123675" y="673638"/>
                </a:lnTo>
                <a:lnTo>
                  <a:pt x="103293" y="732973"/>
                </a:lnTo>
                <a:lnTo>
                  <a:pt x="164872" y="744991"/>
                </a:lnTo>
                <a:lnTo>
                  <a:pt x="179200" y="750495"/>
                </a:lnTo>
                <a:lnTo>
                  <a:pt x="153236" y="699667"/>
                </a:lnTo>
                <a:close/>
                <a:moveTo>
                  <a:pt x="828562" y="652248"/>
                </a:moveTo>
                <a:lnTo>
                  <a:pt x="795187" y="699669"/>
                </a:lnTo>
                <a:lnTo>
                  <a:pt x="767721" y="753434"/>
                </a:lnTo>
                <a:lnTo>
                  <a:pt x="773059" y="750960"/>
                </a:lnTo>
                <a:lnTo>
                  <a:pt x="851900" y="731732"/>
                </a:lnTo>
                <a:lnTo>
                  <a:pt x="831945" y="673638"/>
                </a:lnTo>
                <a:close/>
                <a:moveTo>
                  <a:pt x="239410" y="612426"/>
                </a:moveTo>
                <a:lnTo>
                  <a:pt x="237710" y="623177"/>
                </a:lnTo>
                <a:lnTo>
                  <a:pt x="223797" y="663679"/>
                </a:lnTo>
                <a:lnTo>
                  <a:pt x="265831" y="671883"/>
                </a:lnTo>
                <a:lnTo>
                  <a:pt x="275612" y="675640"/>
                </a:lnTo>
                <a:lnTo>
                  <a:pt x="257888" y="640944"/>
                </a:lnTo>
                <a:close/>
                <a:moveTo>
                  <a:pt x="718868" y="608576"/>
                </a:moveTo>
                <a:lnTo>
                  <a:pt x="696086" y="640946"/>
                </a:lnTo>
                <a:lnTo>
                  <a:pt x="677338" y="677646"/>
                </a:lnTo>
                <a:lnTo>
                  <a:pt x="680982" y="675957"/>
                </a:lnTo>
                <a:lnTo>
                  <a:pt x="734799" y="662832"/>
                </a:lnTo>
                <a:lnTo>
                  <a:pt x="721178" y="623177"/>
                </a:lnTo>
                <a:close/>
                <a:moveTo>
                  <a:pt x="189397" y="387912"/>
                </a:moveTo>
                <a:lnTo>
                  <a:pt x="167611" y="421536"/>
                </a:lnTo>
                <a:lnTo>
                  <a:pt x="136873" y="459511"/>
                </a:lnTo>
                <a:lnTo>
                  <a:pt x="139814" y="516746"/>
                </a:lnTo>
                <a:lnTo>
                  <a:pt x="137104" y="569485"/>
                </a:lnTo>
                <a:lnTo>
                  <a:pt x="167610" y="607175"/>
                </a:lnTo>
                <a:lnTo>
                  <a:pt x="189472" y="640915"/>
                </a:lnTo>
                <a:lnTo>
                  <a:pt x="199005" y="580638"/>
                </a:lnTo>
                <a:lnTo>
                  <a:pt x="200099" y="559355"/>
                </a:lnTo>
                <a:lnTo>
                  <a:pt x="188711" y="545286"/>
                </a:lnTo>
                <a:lnTo>
                  <a:pt x="153289" y="514449"/>
                </a:lnTo>
                <a:lnTo>
                  <a:pt x="188711" y="483614"/>
                </a:lnTo>
                <a:lnTo>
                  <a:pt x="200079" y="469569"/>
                </a:lnTo>
                <a:lnTo>
                  <a:pt x="199004" y="448663"/>
                </a:lnTo>
                <a:close/>
                <a:moveTo>
                  <a:pt x="765217" y="385540"/>
                </a:moveTo>
                <a:lnTo>
                  <a:pt x="764645" y="387205"/>
                </a:lnTo>
                <a:cubicBezTo>
                  <a:pt x="760424" y="406791"/>
                  <a:pt x="757146" y="427351"/>
                  <a:pt x="754924" y="448665"/>
                </a:cubicBezTo>
                <a:lnTo>
                  <a:pt x="753853" y="469517"/>
                </a:lnTo>
                <a:lnTo>
                  <a:pt x="765264" y="483614"/>
                </a:lnTo>
                <a:lnTo>
                  <a:pt x="799941" y="513803"/>
                </a:lnTo>
                <a:lnTo>
                  <a:pt x="756031" y="555774"/>
                </a:lnTo>
                <a:lnTo>
                  <a:pt x="753809" y="558929"/>
                </a:lnTo>
                <a:lnTo>
                  <a:pt x="754925" y="580640"/>
                </a:lnTo>
                <a:cubicBezTo>
                  <a:pt x="757147" y="601955"/>
                  <a:pt x="760425" y="622515"/>
                  <a:pt x="764645" y="642101"/>
                </a:cubicBezTo>
                <a:lnTo>
                  <a:pt x="765573" y="644802"/>
                </a:lnTo>
                <a:lnTo>
                  <a:pt x="818520" y="569571"/>
                </a:lnTo>
                <a:lnTo>
                  <a:pt x="815807" y="516750"/>
                </a:lnTo>
                <a:lnTo>
                  <a:pt x="818778" y="458894"/>
                </a:lnTo>
                <a:lnTo>
                  <a:pt x="788540" y="421536"/>
                </a:lnTo>
                <a:close/>
                <a:moveTo>
                  <a:pt x="273536" y="357322"/>
                </a:moveTo>
                <a:lnTo>
                  <a:pt x="265831" y="360282"/>
                </a:lnTo>
                <a:lnTo>
                  <a:pt x="223796" y="368483"/>
                </a:lnTo>
                <a:lnTo>
                  <a:pt x="237710" y="408989"/>
                </a:lnTo>
                <a:lnTo>
                  <a:pt x="238995" y="417114"/>
                </a:lnTo>
                <a:lnTo>
                  <a:pt x="257888" y="387954"/>
                </a:lnTo>
                <a:close/>
                <a:moveTo>
                  <a:pt x="679239" y="354976"/>
                </a:moveTo>
                <a:lnTo>
                  <a:pt x="696086" y="387955"/>
                </a:lnTo>
                <a:lnTo>
                  <a:pt x="718929" y="423209"/>
                </a:lnTo>
                <a:lnTo>
                  <a:pt x="721178" y="408991"/>
                </a:lnTo>
                <a:lnTo>
                  <a:pt x="735092" y="368486"/>
                </a:lnTo>
                <a:lnTo>
                  <a:pt x="693057" y="360283"/>
                </a:lnTo>
                <a:close/>
                <a:moveTo>
                  <a:pt x="399109" y="293583"/>
                </a:moveTo>
                <a:lnTo>
                  <a:pt x="364084" y="316275"/>
                </a:lnTo>
                <a:lnTo>
                  <a:pt x="329873" y="333752"/>
                </a:lnTo>
                <a:lnTo>
                  <a:pt x="318792" y="362599"/>
                </a:lnTo>
                <a:cubicBezTo>
                  <a:pt x="312030" y="377751"/>
                  <a:pt x="304269" y="393001"/>
                  <a:pt x="295519" y="408157"/>
                </a:cubicBezTo>
                <a:cubicBezTo>
                  <a:pt x="286768" y="423314"/>
                  <a:pt x="277442" y="437659"/>
                  <a:pt x="267701" y="451091"/>
                </a:cubicBezTo>
                <a:lnTo>
                  <a:pt x="246719" y="477013"/>
                </a:lnTo>
                <a:lnTo>
                  <a:pt x="248727" y="516082"/>
                </a:lnTo>
                <a:lnTo>
                  <a:pt x="246877" y="552082"/>
                </a:lnTo>
                <a:lnTo>
                  <a:pt x="267700" y="577809"/>
                </a:lnTo>
                <a:cubicBezTo>
                  <a:pt x="277442" y="591241"/>
                  <a:pt x="286768" y="605586"/>
                  <a:pt x="295519" y="620742"/>
                </a:cubicBezTo>
                <a:cubicBezTo>
                  <a:pt x="304269" y="635899"/>
                  <a:pt x="312030" y="651149"/>
                  <a:pt x="318792" y="666301"/>
                </a:cubicBezTo>
                <a:lnTo>
                  <a:pt x="331433" y="699209"/>
                </a:lnTo>
                <a:lnTo>
                  <a:pt x="364087" y="715890"/>
                </a:lnTo>
                <a:lnTo>
                  <a:pt x="394761" y="735765"/>
                </a:lnTo>
                <a:lnTo>
                  <a:pt x="479625" y="727035"/>
                </a:lnTo>
                <a:lnTo>
                  <a:pt x="564179" y="735732"/>
                </a:lnTo>
                <a:lnTo>
                  <a:pt x="594803" y="715891"/>
                </a:lnTo>
                <a:lnTo>
                  <a:pt x="627170" y="700893"/>
                </a:lnTo>
                <a:lnTo>
                  <a:pt x="640457" y="666301"/>
                </a:lnTo>
                <a:cubicBezTo>
                  <a:pt x="647219" y="651149"/>
                  <a:pt x="654980" y="635899"/>
                  <a:pt x="663731" y="620743"/>
                </a:cubicBezTo>
                <a:lnTo>
                  <a:pt x="712014" y="552140"/>
                </a:lnTo>
                <a:lnTo>
                  <a:pt x="710162" y="516084"/>
                </a:lnTo>
                <a:lnTo>
                  <a:pt x="712190" y="476592"/>
                </a:lnTo>
                <a:lnTo>
                  <a:pt x="691549" y="451091"/>
                </a:lnTo>
                <a:cubicBezTo>
                  <a:pt x="681807" y="437660"/>
                  <a:pt x="672481" y="423314"/>
                  <a:pt x="663731" y="408157"/>
                </a:cubicBezTo>
                <a:cubicBezTo>
                  <a:pt x="654980" y="393001"/>
                  <a:pt x="647219" y="377751"/>
                  <a:pt x="640458" y="362599"/>
                </a:cubicBezTo>
                <a:lnTo>
                  <a:pt x="629466" y="333984"/>
                </a:lnTo>
                <a:lnTo>
                  <a:pt x="594802" y="316276"/>
                </a:lnTo>
                <a:lnTo>
                  <a:pt x="559825" y="293614"/>
                </a:lnTo>
                <a:lnTo>
                  <a:pt x="479625" y="301864"/>
                </a:lnTo>
                <a:close/>
                <a:moveTo>
                  <a:pt x="176160" y="284167"/>
                </a:moveTo>
                <a:lnTo>
                  <a:pt x="164872" y="288503"/>
                </a:lnTo>
                <a:lnTo>
                  <a:pt x="103291" y="300517"/>
                </a:lnTo>
                <a:lnTo>
                  <a:pt x="123675" y="359857"/>
                </a:lnTo>
                <a:lnTo>
                  <a:pt x="125558" y="371760"/>
                </a:lnTo>
                <a:lnTo>
                  <a:pt x="153236" y="329041"/>
                </a:lnTo>
                <a:close/>
                <a:moveTo>
                  <a:pt x="770506" y="280729"/>
                </a:moveTo>
                <a:lnTo>
                  <a:pt x="795187" y="329043"/>
                </a:lnTo>
                <a:lnTo>
                  <a:pt x="828651" y="380690"/>
                </a:lnTo>
                <a:lnTo>
                  <a:pt x="831946" y="359860"/>
                </a:lnTo>
                <a:lnTo>
                  <a:pt x="852329" y="300521"/>
                </a:lnTo>
                <a:lnTo>
                  <a:pt x="790749" y="288504"/>
                </a:lnTo>
                <a:close/>
                <a:moveTo>
                  <a:pt x="479441" y="220888"/>
                </a:moveTo>
                <a:lnTo>
                  <a:pt x="451323" y="253190"/>
                </a:lnTo>
                <a:lnTo>
                  <a:pt x="443247" y="259726"/>
                </a:lnTo>
                <a:lnTo>
                  <a:pt x="476986" y="261458"/>
                </a:lnTo>
                <a:lnTo>
                  <a:pt x="515345" y="259488"/>
                </a:lnTo>
                <a:lnTo>
                  <a:pt x="507564" y="253190"/>
                </a:lnTo>
                <a:close/>
                <a:moveTo>
                  <a:pt x="595567" y="190836"/>
                </a:moveTo>
                <a:lnTo>
                  <a:pt x="508674" y="199774"/>
                </a:lnTo>
                <a:lnTo>
                  <a:pt x="510429" y="201791"/>
                </a:lnTo>
                <a:cubicBezTo>
                  <a:pt x="525281" y="215239"/>
                  <a:pt x="541449" y="228357"/>
                  <a:pt x="558796" y="240939"/>
                </a:cubicBezTo>
                <a:lnTo>
                  <a:pt x="576255" y="252251"/>
                </a:lnTo>
                <a:lnTo>
                  <a:pt x="594421" y="249378"/>
                </a:lnTo>
                <a:lnTo>
                  <a:pt x="638836" y="234121"/>
                </a:lnTo>
                <a:lnTo>
                  <a:pt x="647831" y="280215"/>
                </a:lnTo>
                <a:lnTo>
                  <a:pt x="654430" y="297395"/>
                </a:lnTo>
                <a:lnTo>
                  <a:pt x="673091" y="306927"/>
                </a:lnTo>
                <a:cubicBezTo>
                  <a:pt x="692661" y="315660"/>
                  <a:pt x="712106" y="323102"/>
                  <a:pt x="731179" y="329239"/>
                </a:cubicBezTo>
                <a:lnTo>
                  <a:pt x="732944" y="329583"/>
                </a:lnTo>
                <a:lnTo>
                  <a:pt x="713692" y="291897"/>
                </a:lnTo>
                <a:lnTo>
                  <a:pt x="697590" y="249977"/>
                </a:lnTo>
                <a:lnTo>
                  <a:pt x="646807" y="224035"/>
                </a:lnTo>
                <a:close/>
                <a:moveTo>
                  <a:pt x="360121" y="190790"/>
                </a:moveTo>
                <a:lnTo>
                  <a:pt x="308811" y="224034"/>
                </a:lnTo>
                <a:lnTo>
                  <a:pt x="258692" y="249637"/>
                </a:lnTo>
                <a:lnTo>
                  <a:pt x="242459" y="291897"/>
                </a:lnTo>
                <a:lnTo>
                  <a:pt x="223538" y="328936"/>
                </a:lnTo>
                <a:lnTo>
                  <a:pt x="280838" y="306926"/>
                </a:lnTo>
                <a:lnTo>
                  <a:pt x="299559" y="297363"/>
                </a:lnTo>
                <a:lnTo>
                  <a:pt x="306146" y="280215"/>
                </a:lnTo>
                <a:lnTo>
                  <a:pt x="315138" y="234123"/>
                </a:lnTo>
                <a:lnTo>
                  <a:pt x="359553" y="249380"/>
                </a:lnTo>
                <a:lnTo>
                  <a:pt x="377680" y="252246"/>
                </a:lnTo>
                <a:lnTo>
                  <a:pt x="395132" y="240939"/>
                </a:lnTo>
                <a:cubicBezTo>
                  <a:pt x="412480" y="228357"/>
                  <a:pt x="428647" y="215239"/>
                  <a:pt x="443499" y="201791"/>
                </a:cubicBezTo>
                <a:lnTo>
                  <a:pt x="445437" y="199565"/>
                </a:lnTo>
                <a:close/>
                <a:moveTo>
                  <a:pt x="477806" y="84293"/>
                </a:moveTo>
                <a:lnTo>
                  <a:pt x="436613" y="131615"/>
                </a:lnTo>
                <a:lnTo>
                  <a:pt x="424783" y="141190"/>
                </a:lnTo>
                <a:lnTo>
                  <a:pt x="474210" y="143728"/>
                </a:lnTo>
                <a:lnTo>
                  <a:pt x="530405" y="140842"/>
                </a:lnTo>
                <a:lnTo>
                  <a:pt x="519005" y="131615"/>
                </a:lnTo>
                <a:close/>
                <a:moveTo>
                  <a:pt x="474175" y="0"/>
                </a:moveTo>
                <a:lnTo>
                  <a:pt x="523203" y="56316"/>
                </a:lnTo>
                <a:cubicBezTo>
                  <a:pt x="544961" y="76018"/>
                  <a:pt x="568646" y="95236"/>
                  <a:pt x="594060" y="113668"/>
                </a:cubicBezTo>
                <a:lnTo>
                  <a:pt x="619637" y="130240"/>
                </a:lnTo>
                <a:lnTo>
                  <a:pt x="646249" y="126031"/>
                </a:lnTo>
                <a:lnTo>
                  <a:pt x="711317" y="103680"/>
                </a:lnTo>
                <a:lnTo>
                  <a:pt x="724494" y="171206"/>
                </a:lnTo>
                <a:lnTo>
                  <a:pt x="734161" y="196374"/>
                </a:lnTo>
                <a:lnTo>
                  <a:pt x="761499" y="210339"/>
                </a:lnTo>
                <a:cubicBezTo>
                  <a:pt x="790169" y="223132"/>
                  <a:pt x="818655" y="234034"/>
                  <a:pt x="846597" y="243025"/>
                </a:cubicBezTo>
                <a:lnTo>
                  <a:pt x="919882" y="257326"/>
                </a:lnTo>
                <a:lnTo>
                  <a:pt x="895624" y="327944"/>
                </a:lnTo>
                <a:cubicBezTo>
                  <a:pt x="889440" y="356637"/>
                  <a:pt x="884638" y="386757"/>
                  <a:pt x="881383" y="417982"/>
                </a:cubicBezTo>
                <a:lnTo>
                  <a:pt x="879814" y="448529"/>
                </a:lnTo>
                <a:lnTo>
                  <a:pt x="896531" y="469181"/>
                </a:lnTo>
                <a:lnTo>
                  <a:pt x="947332" y="513408"/>
                </a:lnTo>
                <a:lnTo>
                  <a:pt x="883004" y="574895"/>
                </a:lnTo>
                <a:lnTo>
                  <a:pt x="879750" y="579517"/>
                </a:lnTo>
                <a:lnTo>
                  <a:pt x="881384" y="611323"/>
                </a:lnTo>
                <a:cubicBezTo>
                  <a:pt x="884640" y="642548"/>
                  <a:pt x="889441" y="672668"/>
                  <a:pt x="895624" y="701362"/>
                </a:cubicBezTo>
                <a:lnTo>
                  <a:pt x="919372" y="770497"/>
                </a:lnTo>
                <a:lnTo>
                  <a:pt x="825545" y="793380"/>
                </a:lnTo>
                <a:cubicBezTo>
                  <a:pt x="800879" y="802082"/>
                  <a:pt x="775864" y="812243"/>
                  <a:pt x="750743" y="823851"/>
                </a:cubicBezTo>
                <a:lnTo>
                  <a:pt x="734103" y="832486"/>
                </a:lnTo>
                <a:lnTo>
                  <a:pt x="724492" y="857506"/>
                </a:lnTo>
                <a:lnTo>
                  <a:pt x="711317" y="925030"/>
                </a:lnTo>
                <a:lnTo>
                  <a:pt x="646249" y="902677"/>
                </a:lnTo>
                <a:lnTo>
                  <a:pt x="620377" y="898586"/>
                </a:lnTo>
                <a:lnTo>
                  <a:pt x="594063" y="915635"/>
                </a:lnTo>
                <a:cubicBezTo>
                  <a:pt x="568648" y="934067"/>
                  <a:pt x="544964" y="953286"/>
                  <a:pt x="523205" y="972988"/>
                </a:cubicBezTo>
                <a:lnTo>
                  <a:pt x="474181" y="1029303"/>
                </a:lnTo>
                <a:lnTo>
                  <a:pt x="425154" y="972985"/>
                </a:lnTo>
                <a:cubicBezTo>
                  <a:pt x="403397" y="953284"/>
                  <a:pt x="379712" y="934066"/>
                  <a:pt x="354297" y="915634"/>
                </a:cubicBezTo>
                <a:lnTo>
                  <a:pt x="327998" y="898595"/>
                </a:lnTo>
                <a:lnTo>
                  <a:pt x="302173" y="902679"/>
                </a:lnTo>
                <a:lnTo>
                  <a:pt x="237107" y="925028"/>
                </a:lnTo>
                <a:lnTo>
                  <a:pt x="223930" y="857506"/>
                </a:lnTo>
                <a:lnTo>
                  <a:pt x="214561" y="833116"/>
                </a:lnTo>
                <a:lnTo>
                  <a:pt x="186858" y="818965"/>
                </a:lnTo>
                <a:cubicBezTo>
                  <a:pt x="158189" y="806171"/>
                  <a:pt x="129703" y="795268"/>
                  <a:pt x="101761" y="786277"/>
                </a:cubicBezTo>
                <a:lnTo>
                  <a:pt x="28478" y="771974"/>
                </a:lnTo>
                <a:lnTo>
                  <a:pt x="52733" y="701361"/>
                </a:lnTo>
                <a:cubicBezTo>
                  <a:pt x="58916" y="672666"/>
                  <a:pt x="63717" y="642546"/>
                  <a:pt x="66973" y="611320"/>
                </a:cubicBezTo>
                <a:lnTo>
                  <a:pt x="68575" y="580140"/>
                </a:lnTo>
                <a:lnTo>
                  <a:pt x="51893" y="559529"/>
                </a:lnTo>
                <a:lnTo>
                  <a:pt x="0" y="514354"/>
                </a:lnTo>
                <a:lnTo>
                  <a:pt x="51893" y="469181"/>
                </a:lnTo>
                <a:lnTo>
                  <a:pt x="68546" y="448606"/>
                </a:lnTo>
                <a:lnTo>
                  <a:pt x="66972" y="417979"/>
                </a:lnTo>
                <a:cubicBezTo>
                  <a:pt x="63717" y="386754"/>
                  <a:pt x="58916" y="356634"/>
                  <a:pt x="52733" y="327941"/>
                </a:cubicBezTo>
                <a:lnTo>
                  <a:pt x="28474" y="257322"/>
                </a:lnTo>
                <a:lnTo>
                  <a:pt x="101760" y="243024"/>
                </a:lnTo>
                <a:cubicBezTo>
                  <a:pt x="129701" y="234032"/>
                  <a:pt x="158186" y="223130"/>
                  <a:pt x="186856" y="210337"/>
                </a:cubicBezTo>
                <a:lnTo>
                  <a:pt x="214282" y="196327"/>
                </a:lnTo>
                <a:lnTo>
                  <a:pt x="223932" y="171206"/>
                </a:lnTo>
                <a:lnTo>
                  <a:pt x="237105" y="103682"/>
                </a:lnTo>
                <a:lnTo>
                  <a:pt x="302173" y="126033"/>
                </a:lnTo>
                <a:lnTo>
                  <a:pt x="328728" y="130232"/>
                </a:lnTo>
                <a:lnTo>
                  <a:pt x="354295" y="113667"/>
                </a:lnTo>
                <a:cubicBezTo>
                  <a:pt x="379709" y="95236"/>
                  <a:pt x="403394" y="76018"/>
                  <a:pt x="425152" y="56316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61E6D5C8-FD55-4E36-983E-A34EB6206C9A}"/>
              </a:ext>
            </a:extLst>
          </p:cNvPr>
          <p:cNvSpPr/>
          <p:nvPr/>
        </p:nvSpPr>
        <p:spPr>
          <a:xfrm>
            <a:off x="6733278" y="3917626"/>
            <a:ext cx="2383426" cy="2383426"/>
          </a:xfrm>
          <a:custGeom>
            <a:avLst/>
            <a:gdLst>
              <a:gd name="connsiteX0" fmla="*/ 714135 w 1428750"/>
              <a:gd name="connsiteY0" fmla="*/ 0 h 1428750"/>
              <a:gd name="connsiteX1" fmla="*/ 714882 w 1428750"/>
              <a:gd name="connsiteY1" fmla="*/ 40758 h 1428750"/>
              <a:gd name="connsiteX2" fmla="*/ 738212 w 1428750"/>
              <a:gd name="connsiteY2" fmla="*/ 302552 h 1428750"/>
              <a:gd name="connsiteX3" fmla="*/ 738766 w 1428750"/>
              <a:gd name="connsiteY3" fmla="*/ 302078 h 1428750"/>
              <a:gd name="connsiteX4" fmla="*/ 739904 w 1428750"/>
              <a:gd name="connsiteY4" fmla="*/ 303196 h 1428750"/>
              <a:gd name="connsiteX5" fmla="*/ 766638 w 1428750"/>
              <a:gd name="connsiteY5" fmla="*/ 280858 h 1428750"/>
              <a:gd name="connsiteX6" fmla="*/ 805966 w 1428750"/>
              <a:gd name="connsiteY6" fmla="*/ 216458 h 1428750"/>
              <a:gd name="connsiteX7" fmla="*/ 774823 w 1428750"/>
              <a:gd name="connsiteY7" fmla="*/ 311424 h 1428750"/>
              <a:gd name="connsiteX8" fmla="*/ 746208 w 1428750"/>
              <a:gd name="connsiteY8" fmla="*/ 435834 h 1428750"/>
              <a:gd name="connsiteX9" fmla="*/ 726862 w 1428750"/>
              <a:gd name="connsiteY9" fmla="*/ 563745 h 1428750"/>
              <a:gd name="connsiteX10" fmla="*/ 725471 w 1428750"/>
              <a:gd name="connsiteY10" fmla="*/ 579536 h 1428750"/>
              <a:gd name="connsiteX11" fmla="*/ 740445 w 1428750"/>
              <a:gd name="connsiteY11" fmla="*/ 645688 h 1428750"/>
              <a:gd name="connsiteX12" fmla="*/ 801052 w 1428750"/>
              <a:gd name="connsiteY12" fmla="*/ 607454 h 1428750"/>
              <a:gd name="connsiteX13" fmla="*/ 805852 w 1428750"/>
              <a:gd name="connsiteY13" fmla="*/ 601742 h 1428750"/>
              <a:gd name="connsiteX14" fmla="*/ 861117 w 1428750"/>
              <a:gd name="connsiteY14" fmla="*/ 525847 h 1428750"/>
              <a:gd name="connsiteX15" fmla="*/ 899427 w 1428750"/>
              <a:gd name="connsiteY15" fmla="*/ 464650 h 1428750"/>
              <a:gd name="connsiteX16" fmla="*/ 905197 w 1428750"/>
              <a:gd name="connsiteY16" fmla="*/ 457211 h 1428750"/>
              <a:gd name="connsiteX17" fmla="*/ 958457 w 1428750"/>
              <a:gd name="connsiteY17" fmla="*/ 357267 h 1428750"/>
              <a:gd name="connsiteX18" fmla="*/ 965827 w 1428750"/>
              <a:gd name="connsiteY18" fmla="*/ 340092 h 1428750"/>
              <a:gd name="connsiteX19" fmla="*/ 960502 w 1428750"/>
              <a:gd name="connsiteY19" fmla="*/ 356494 h 1428750"/>
              <a:gd name="connsiteX20" fmla="*/ 951655 w 1428750"/>
              <a:gd name="connsiteY20" fmla="*/ 452265 h 1428750"/>
              <a:gd name="connsiteX21" fmla="*/ 953587 w 1428750"/>
              <a:gd name="connsiteY21" fmla="*/ 450823 h 1428750"/>
              <a:gd name="connsiteX22" fmla="*/ 963717 w 1428750"/>
              <a:gd name="connsiteY22" fmla="*/ 444826 h 1428750"/>
              <a:gd name="connsiteX23" fmla="*/ 1119184 w 1428750"/>
              <a:gd name="connsiteY23" fmla="*/ 308378 h 1428750"/>
              <a:gd name="connsiteX24" fmla="*/ 1144163 w 1428750"/>
              <a:gd name="connsiteY24" fmla="*/ 284298 h 1428750"/>
              <a:gd name="connsiteX25" fmla="*/ 1120083 w 1428750"/>
              <a:gd name="connsiteY25" fmla="*/ 309277 h 1428750"/>
              <a:gd name="connsiteX26" fmla="*/ 976568 w 1428750"/>
              <a:gd name="connsiteY26" fmla="*/ 480873 h 1428750"/>
              <a:gd name="connsiteX27" fmla="*/ 977187 w 1428750"/>
              <a:gd name="connsiteY27" fmla="*/ 480922 h 1428750"/>
              <a:gd name="connsiteX28" fmla="*/ 977199 w 1428750"/>
              <a:gd name="connsiteY28" fmla="*/ 482279 h 1428750"/>
              <a:gd name="connsiteX29" fmla="*/ 1006732 w 1428750"/>
              <a:gd name="connsiteY29" fmla="*/ 484925 h 1428750"/>
              <a:gd name="connsiteX30" fmla="*/ 1069159 w 1428750"/>
              <a:gd name="connsiteY30" fmla="*/ 469836 h 1428750"/>
              <a:gd name="connsiteX31" fmla="*/ 993262 w 1428750"/>
              <a:gd name="connsiteY31" fmla="*/ 508246 h 1428750"/>
              <a:gd name="connsiteX32" fmla="*/ 901167 w 1428750"/>
              <a:gd name="connsiteY32" fmla="*/ 565899 h 1428750"/>
              <a:gd name="connsiteX33" fmla="*/ 817474 w 1428750"/>
              <a:gd name="connsiteY33" fmla="*/ 627601 h 1428750"/>
              <a:gd name="connsiteX34" fmla="*/ 780681 w 1428750"/>
              <a:gd name="connsiteY34" fmla="*/ 685924 h 1428750"/>
              <a:gd name="connsiteX35" fmla="*/ 851681 w 1428750"/>
              <a:gd name="connsiteY35" fmla="*/ 701995 h 1428750"/>
              <a:gd name="connsiteX36" fmla="*/ 992916 w 1428750"/>
              <a:gd name="connsiteY36" fmla="*/ 681316 h 1428750"/>
              <a:gd name="connsiteX37" fmla="*/ 1075588 w 1428750"/>
              <a:gd name="connsiteY37" fmla="*/ 662302 h 1428750"/>
              <a:gd name="connsiteX38" fmla="*/ 1086562 w 1428750"/>
              <a:gd name="connsiteY38" fmla="*/ 660915 h 1428750"/>
              <a:gd name="connsiteX39" fmla="*/ 1213842 w 1428750"/>
              <a:gd name="connsiteY39" fmla="*/ 622130 h 1428750"/>
              <a:gd name="connsiteX40" fmla="*/ 1234236 w 1428750"/>
              <a:gd name="connsiteY40" fmla="*/ 613984 h 1428750"/>
              <a:gd name="connsiteX41" fmla="*/ 1216184 w 1428750"/>
              <a:gd name="connsiteY41" fmla="*/ 623187 h 1428750"/>
              <a:gd name="connsiteX42" fmla="*/ 1129268 w 1428750"/>
              <a:gd name="connsiteY42" fmla="*/ 695404 h 1428750"/>
              <a:gd name="connsiteX43" fmla="*/ 1132072 w 1428750"/>
              <a:gd name="connsiteY43" fmla="*/ 695811 h 1428750"/>
              <a:gd name="connsiteX44" fmla="*/ 1145468 w 1428750"/>
              <a:gd name="connsiteY44" fmla="*/ 699244 h 1428750"/>
              <a:gd name="connsiteX45" fmla="*/ 1387992 w 1428750"/>
              <a:gd name="connsiteY45" fmla="*/ 715045 h 1428750"/>
              <a:gd name="connsiteX46" fmla="*/ 1428750 w 1428750"/>
              <a:gd name="connsiteY46" fmla="*/ 715792 h 1428750"/>
              <a:gd name="connsiteX47" fmla="*/ 1387992 w 1428750"/>
              <a:gd name="connsiteY47" fmla="*/ 716539 h 1428750"/>
              <a:gd name="connsiteX48" fmla="*/ 1126198 w 1428750"/>
              <a:gd name="connsiteY48" fmla="*/ 739869 h 1428750"/>
              <a:gd name="connsiteX49" fmla="*/ 1126672 w 1428750"/>
              <a:gd name="connsiteY49" fmla="*/ 740423 h 1428750"/>
              <a:gd name="connsiteX50" fmla="*/ 1125554 w 1428750"/>
              <a:gd name="connsiteY50" fmla="*/ 741561 h 1428750"/>
              <a:gd name="connsiteX51" fmla="*/ 1147892 w 1428750"/>
              <a:gd name="connsiteY51" fmla="*/ 768295 h 1428750"/>
              <a:gd name="connsiteX52" fmla="*/ 1212292 w 1428750"/>
              <a:gd name="connsiteY52" fmla="*/ 807623 h 1428750"/>
              <a:gd name="connsiteX53" fmla="*/ 1117326 w 1428750"/>
              <a:gd name="connsiteY53" fmla="*/ 776480 h 1428750"/>
              <a:gd name="connsiteX54" fmla="*/ 992916 w 1428750"/>
              <a:gd name="connsiteY54" fmla="*/ 747865 h 1428750"/>
              <a:gd name="connsiteX55" fmla="*/ 865005 w 1428750"/>
              <a:gd name="connsiteY55" fmla="*/ 728519 h 1428750"/>
              <a:gd name="connsiteX56" fmla="*/ 849802 w 1428750"/>
              <a:gd name="connsiteY56" fmla="*/ 727180 h 1428750"/>
              <a:gd name="connsiteX57" fmla="*/ 780681 w 1428750"/>
              <a:gd name="connsiteY57" fmla="*/ 742826 h 1428750"/>
              <a:gd name="connsiteX58" fmla="*/ 815496 w 1428750"/>
              <a:gd name="connsiteY58" fmla="*/ 798013 h 1428750"/>
              <a:gd name="connsiteX59" fmla="*/ 826011 w 1428750"/>
              <a:gd name="connsiteY59" fmla="*/ 806849 h 1428750"/>
              <a:gd name="connsiteX60" fmla="*/ 901905 w 1428750"/>
              <a:gd name="connsiteY60" fmla="*/ 862113 h 1428750"/>
              <a:gd name="connsiteX61" fmla="*/ 963103 w 1428750"/>
              <a:gd name="connsiteY61" fmla="*/ 900425 h 1428750"/>
              <a:gd name="connsiteX62" fmla="*/ 970542 w 1428750"/>
              <a:gd name="connsiteY62" fmla="*/ 906194 h 1428750"/>
              <a:gd name="connsiteX63" fmla="*/ 1070485 w 1428750"/>
              <a:gd name="connsiteY63" fmla="*/ 959453 h 1428750"/>
              <a:gd name="connsiteX64" fmla="*/ 1087661 w 1428750"/>
              <a:gd name="connsiteY64" fmla="*/ 966825 h 1428750"/>
              <a:gd name="connsiteX65" fmla="*/ 1071258 w 1428750"/>
              <a:gd name="connsiteY65" fmla="*/ 961499 h 1428750"/>
              <a:gd name="connsiteX66" fmla="*/ 975487 w 1428750"/>
              <a:gd name="connsiteY66" fmla="*/ 952653 h 1428750"/>
              <a:gd name="connsiteX67" fmla="*/ 976930 w 1428750"/>
              <a:gd name="connsiteY67" fmla="*/ 954585 h 1428750"/>
              <a:gd name="connsiteX68" fmla="*/ 982926 w 1428750"/>
              <a:gd name="connsiteY68" fmla="*/ 964713 h 1428750"/>
              <a:gd name="connsiteX69" fmla="*/ 1119375 w 1428750"/>
              <a:gd name="connsiteY69" fmla="*/ 1120181 h 1428750"/>
              <a:gd name="connsiteX70" fmla="*/ 1143454 w 1428750"/>
              <a:gd name="connsiteY70" fmla="*/ 1145160 h 1428750"/>
              <a:gd name="connsiteX71" fmla="*/ 1118476 w 1428750"/>
              <a:gd name="connsiteY71" fmla="*/ 1121080 h 1428750"/>
              <a:gd name="connsiteX72" fmla="*/ 946879 w 1428750"/>
              <a:gd name="connsiteY72" fmla="*/ 977566 h 1428750"/>
              <a:gd name="connsiteX73" fmla="*/ 946831 w 1428750"/>
              <a:gd name="connsiteY73" fmla="*/ 978184 h 1428750"/>
              <a:gd name="connsiteX74" fmla="*/ 945473 w 1428750"/>
              <a:gd name="connsiteY74" fmla="*/ 978196 h 1428750"/>
              <a:gd name="connsiteX75" fmla="*/ 942828 w 1428750"/>
              <a:gd name="connsiteY75" fmla="*/ 1007729 h 1428750"/>
              <a:gd name="connsiteX76" fmla="*/ 957917 w 1428750"/>
              <a:gd name="connsiteY76" fmla="*/ 1070156 h 1428750"/>
              <a:gd name="connsiteX77" fmla="*/ 919506 w 1428750"/>
              <a:gd name="connsiteY77" fmla="*/ 994260 h 1428750"/>
              <a:gd name="connsiteX78" fmla="*/ 861854 w 1428750"/>
              <a:gd name="connsiteY78" fmla="*/ 902165 h 1428750"/>
              <a:gd name="connsiteX79" fmla="*/ 803262 w 1428750"/>
              <a:gd name="connsiteY79" fmla="*/ 822690 h 1428750"/>
              <a:gd name="connsiteX80" fmla="*/ 740445 w 1428750"/>
              <a:gd name="connsiteY80" fmla="*/ 783062 h 1428750"/>
              <a:gd name="connsiteX81" fmla="*/ 725026 w 1428750"/>
              <a:gd name="connsiteY81" fmla="*/ 851182 h 1428750"/>
              <a:gd name="connsiteX82" fmla="*/ 745778 w 1428750"/>
              <a:gd name="connsiteY82" fmla="*/ 992917 h 1428750"/>
              <a:gd name="connsiteX83" fmla="*/ 764792 w 1428750"/>
              <a:gd name="connsiteY83" fmla="*/ 1075588 h 1428750"/>
              <a:gd name="connsiteX84" fmla="*/ 766179 w 1428750"/>
              <a:gd name="connsiteY84" fmla="*/ 1086562 h 1428750"/>
              <a:gd name="connsiteX85" fmla="*/ 804964 w 1428750"/>
              <a:gd name="connsiteY85" fmla="*/ 1213843 h 1428750"/>
              <a:gd name="connsiteX86" fmla="*/ 813110 w 1428750"/>
              <a:gd name="connsiteY86" fmla="*/ 1234236 h 1428750"/>
              <a:gd name="connsiteX87" fmla="*/ 803907 w 1428750"/>
              <a:gd name="connsiteY87" fmla="*/ 1216185 h 1428750"/>
              <a:gd name="connsiteX88" fmla="*/ 731690 w 1428750"/>
              <a:gd name="connsiteY88" fmla="*/ 1129268 h 1428750"/>
              <a:gd name="connsiteX89" fmla="*/ 731283 w 1428750"/>
              <a:gd name="connsiteY89" fmla="*/ 1132072 h 1428750"/>
              <a:gd name="connsiteX90" fmla="*/ 727850 w 1428750"/>
              <a:gd name="connsiteY90" fmla="*/ 1145469 h 1428750"/>
              <a:gd name="connsiteX91" fmla="*/ 712049 w 1428750"/>
              <a:gd name="connsiteY91" fmla="*/ 1387992 h 1428750"/>
              <a:gd name="connsiteX92" fmla="*/ 711302 w 1428750"/>
              <a:gd name="connsiteY92" fmla="*/ 1428750 h 1428750"/>
              <a:gd name="connsiteX93" fmla="*/ 710555 w 1428750"/>
              <a:gd name="connsiteY93" fmla="*/ 1387992 h 1428750"/>
              <a:gd name="connsiteX94" fmla="*/ 687225 w 1428750"/>
              <a:gd name="connsiteY94" fmla="*/ 1126198 h 1428750"/>
              <a:gd name="connsiteX95" fmla="*/ 686671 w 1428750"/>
              <a:gd name="connsiteY95" fmla="*/ 1126672 h 1428750"/>
              <a:gd name="connsiteX96" fmla="*/ 685533 w 1428750"/>
              <a:gd name="connsiteY96" fmla="*/ 1125555 h 1428750"/>
              <a:gd name="connsiteX97" fmla="*/ 658799 w 1428750"/>
              <a:gd name="connsiteY97" fmla="*/ 1147892 h 1428750"/>
              <a:gd name="connsiteX98" fmla="*/ 619471 w 1428750"/>
              <a:gd name="connsiteY98" fmla="*/ 1212292 h 1428750"/>
              <a:gd name="connsiteX99" fmla="*/ 650614 w 1428750"/>
              <a:gd name="connsiteY99" fmla="*/ 1117326 h 1428750"/>
              <a:gd name="connsiteX100" fmla="*/ 679229 w 1428750"/>
              <a:gd name="connsiteY100" fmla="*/ 992916 h 1428750"/>
              <a:gd name="connsiteX101" fmla="*/ 698575 w 1428750"/>
              <a:gd name="connsiteY101" fmla="*/ 865005 h 1428750"/>
              <a:gd name="connsiteX102" fmla="*/ 699560 w 1428750"/>
              <a:gd name="connsiteY102" fmla="*/ 853823 h 1428750"/>
              <a:gd name="connsiteX103" fmla="*/ 683543 w 1428750"/>
              <a:gd name="connsiteY103" fmla="*/ 783062 h 1428750"/>
              <a:gd name="connsiteX104" fmla="*/ 625261 w 1428750"/>
              <a:gd name="connsiteY104" fmla="*/ 819829 h 1428750"/>
              <a:gd name="connsiteX105" fmla="*/ 620904 w 1428750"/>
              <a:gd name="connsiteY105" fmla="*/ 825015 h 1428750"/>
              <a:gd name="connsiteX106" fmla="*/ 565639 w 1428750"/>
              <a:gd name="connsiteY106" fmla="*/ 900909 h 1428750"/>
              <a:gd name="connsiteX107" fmla="*/ 527329 w 1428750"/>
              <a:gd name="connsiteY107" fmla="*/ 962106 h 1428750"/>
              <a:gd name="connsiteX108" fmla="*/ 521559 w 1428750"/>
              <a:gd name="connsiteY108" fmla="*/ 969546 h 1428750"/>
              <a:gd name="connsiteX109" fmla="*/ 468299 w 1428750"/>
              <a:gd name="connsiteY109" fmla="*/ 1069489 h 1428750"/>
              <a:gd name="connsiteX110" fmla="*/ 460929 w 1428750"/>
              <a:gd name="connsiteY110" fmla="*/ 1086665 h 1428750"/>
              <a:gd name="connsiteX111" fmla="*/ 466254 w 1428750"/>
              <a:gd name="connsiteY111" fmla="*/ 1070262 h 1428750"/>
              <a:gd name="connsiteX112" fmla="*/ 475101 w 1428750"/>
              <a:gd name="connsiteY112" fmla="*/ 974491 h 1428750"/>
              <a:gd name="connsiteX113" fmla="*/ 473168 w 1428750"/>
              <a:gd name="connsiteY113" fmla="*/ 975933 h 1428750"/>
              <a:gd name="connsiteX114" fmla="*/ 463039 w 1428750"/>
              <a:gd name="connsiteY114" fmla="*/ 981930 h 1428750"/>
              <a:gd name="connsiteX115" fmla="*/ 307572 w 1428750"/>
              <a:gd name="connsiteY115" fmla="*/ 1118378 h 1428750"/>
              <a:gd name="connsiteX116" fmla="*/ 282593 w 1428750"/>
              <a:gd name="connsiteY116" fmla="*/ 1142458 h 1428750"/>
              <a:gd name="connsiteX117" fmla="*/ 306673 w 1428750"/>
              <a:gd name="connsiteY117" fmla="*/ 1117479 h 1428750"/>
              <a:gd name="connsiteX118" fmla="*/ 450188 w 1428750"/>
              <a:gd name="connsiteY118" fmla="*/ 945883 h 1428750"/>
              <a:gd name="connsiteX119" fmla="*/ 449569 w 1428750"/>
              <a:gd name="connsiteY119" fmla="*/ 945835 h 1428750"/>
              <a:gd name="connsiteX120" fmla="*/ 449557 w 1428750"/>
              <a:gd name="connsiteY120" fmla="*/ 944478 h 1428750"/>
              <a:gd name="connsiteX121" fmla="*/ 420024 w 1428750"/>
              <a:gd name="connsiteY121" fmla="*/ 941831 h 1428750"/>
              <a:gd name="connsiteX122" fmla="*/ 357598 w 1428750"/>
              <a:gd name="connsiteY122" fmla="*/ 956920 h 1428750"/>
              <a:gd name="connsiteX123" fmla="*/ 433494 w 1428750"/>
              <a:gd name="connsiteY123" fmla="*/ 918510 h 1428750"/>
              <a:gd name="connsiteX124" fmla="*/ 525589 w 1428750"/>
              <a:gd name="connsiteY124" fmla="*/ 860857 h 1428750"/>
              <a:gd name="connsiteX125" fmla="*/ 606459 w 1428750"/>
              <a:gd name="connsiteY125" fmla="*/ 801236 h 1428750"/>
              <a:gd name="connsiteX126" fmla="*/ 643307 w 1428750"/>
              <a:gd name="connsiteY126" fmla="*/ 742826 h 1428750"/>
              <a:gd name="connsiteX127" fmla="*/ 574180 w 1428750"/>
              <a:gd name="connsiteY127" fmla="*/ 727179 h 1428750"/>
              <a:gd name="connsiteX128" fmla="*/ 435832 w 1428750"/>
              <a:gd name="connsiteY128" fmla="*/ 747435 h 1428750"/>
              <a:gd name="connsiteX129" fmla="*/ 353162 w 1428750"/>
              <a:gd name="connsiteY129" fmla="*/ 766448 h 1428750"/>
              <a:gd name="connsiteX130" fmla="*/ 342188 w 1428750"/>
              <a:gd name="connsiteY130" fmla="*/ 767835 h 1428750"/>
              <a:gd name="connsiteX131" fmla="*/ 214906 w 1428750"/>
              <a:gd name="connsiteY131" fmla="*/ 806620 h 1428750"/>
              <a:gd name="connsiteX132" fmla="*/ 194514 w 1428750"/>
              <a:gd name="connsiteY132" fmla="*/ 814766 h 1428750"/>
              <a:gd name="connsiteX133" fmla="*/ 212564 w 1428750"/>
              <a:gd name="connsiteY133" fmla="*/ 805563 h 1428750"/>
              <a:gd name="connsiteX134" fmla="*/ 299482 w 1428750"/>
              <a:gd name="connsiteY134" fmla="*/ 733346 h 1428750"/>
              <a:gd name="connsiteX135" fmla="*/ 296678 w 1428750"/>
              <a:gd name="connsiteY135" fmla="*/ 732939 h 1428750"/>
              <a:gd name="connsiteX136" fmla="*/ 283280 w 1428750"/>
              <a:gd name="connsiteY136" fmla="*/ 729506 h 1428750"/>
              <a:gd name="connsiteX137" fmla="*/ 40758 w 1428750"/>
              <a:gd name="connsiteY137" fmla="*/ 713705 h 1428750"/>
              <a:gd name="connsiteX138" fmla="*/ 0 w 1428750"/>
              <a:gd name="connsiteY138" fmla="*/ 712958 h 1428750"/>
              <a:gd name="connsiteX139" fmla="*/ 40758 w 1428750"/>
              <a:gd name="connsiteY139" fmla="*/ 712211 h 1428750"/>
              <a:gd name="connsiteX140" fmla="*/ 302552 w 1428750"/>
              <a:gd name="connsiteY140" fmla="*/ 688881 h 1428750"/>
              <a:gd name="connsiteX141" fmla="*/ 302078 w 1428750"/>
              <a:gd name="connsiteY141" fmla="*/ 688327 h 1428750"/>
              <a:gd name="connsiteX142" fmla="*/ 303196 w 1428750"/>
              <a:gd name="connsiteY142" fmla="*/ 687189 h 1428750"/>
              <a:gd name="connsiteX143" fmla="*/ 280858 w 1428750"/>
              <a:gd name="connsiteY143" fmla="*/ 660455 h 1428750"/>
              <a:gd name="connsiteX144" fmla="*/ 216458 w 1428750"/>
              <a:gd name="connsiteY144" fmla="*/ 621127 h 1428750"/>
              <a:gd name="connsiteX145" fmla="*/ 311424 w 1428750"/>
              <a:gd name="connsiteY145" fmla="*/ 652270 h 1428750"/>
              <a:gd name="connsiteX146" fmla="*/ 435834 w 1428750"/>
              <a:gd name="connsiteY146" fmla="*/ 680886 h 1428750"/>
              <a:gd name="connsiteX147" fmla="*/ 563745 w 1428750"/>
              <a:gd name="connsiteY147" fmla="*/ 700232 h 1428750"/>
              <a:gd name="connsiteX148" fmla="*/ 575516 w 1428750"/>
              <a:gd name="connsiteY148" fmla="*/ 701269 h 1428750"/>
              <a:gd name="connsiteX149" fmla="*/ 643307 w 1428750"/>
              <a:gd name="connsiteY149" fmla="*/ 685924 h 1428750"/>
              <a:gd name="connsiteX150" fmla="*/ 603122 w 1428750"/>
              <a:gd name="connsiteY150" fmla="*/ 622224 h 1428750"/>
              <a:gd name="connsiteX151" fmla="*/ 602738 w 1428750"/>
              <a:gd name="connsiteY151" fmla="*/ 621901 h 1428750"/>
              <a:gd name="connsiteX152" fmla="*/ 526843 w 1428750"/>
              <a:gd name="connsiteY152" fmla="*/ 566636 h 1428750"/>
              <a:gd name="connsiteX153" fmla="*/ 465647 w 1428750"/>
              <a:gd name="connsiteY153" fmla="*/ 528325 h 1428750"/>
              <a:gd name="connsiteX154" fmla="*/ 458208 w 1428750"/>
              <a:gd name="connsiteY154" fmla="*/ 522556 h 1428750"/>
              <a:gd name="connsiteX155" fmla="*/ 358264 w 1428750"/>
              <a:gd name="connsiteY155" fmla="*/ 469295 h 1428750"/>
              <a:gd name="connsiteX156" fmla="*/ 341089 w 1428750"/>
              <a:gd name="connsiteY156" fmla="*/ 461925 h 1428750"/>
              <a:gd name="connsiteX157" fmla="*/ 357490 w 1428750"/>
              <a:gd name="connsiteY157" fmla="*/ 467250 h 1428750"/>
              <a:gd name="connsiteX158" fmla="*/ 453263 w 1428750"/>
              <a:gd name="connsiteY158" fmla="*/ 476097 h 1428750"/>
              <a:gd name="connsiteX159" fmla="*/ 451820 w 1428750"/>
              <a:gd name="connsiteY159" fmla="*/ 474165 h 1428750"/>
              <a:gd name="connsiteX160" fmla="*/ 445823 w 1428750"/>
              <a:gd name="connsiteY160" fmla="*/ 464035 h 1428750"/>
              <a:gd name="connsiteX161" fmla="*/ 309375 w 1428750"/>
              <a:gd name="connsiteY161" fmla="*/ 308569 h 1428750"/>
              <a:gd name="connsiteX162" fmla="*/ 285296 w 1428750"/>
              <a:gd name="connsiteY162" fmla="*/ 283590 h 1428750"/>
              <a:gd name="connsiteX163" fmla="*/ 310275 w 1428750"/>
              <a:gd name="connsiteY163" fmla="*/ 307670 h 1428750"/>
              <a:gd name="connsiteX164" fmla="*/ 481871 w 1428750"/>
              <a:gd name="connsiteY164" fmla="*/ 451185 h 1428750"/>
              <a:gd name="connsiteX165" fmla="*/ 481919 w 1428750"/>
              <a:gd name="connsiteY165" fmla="*/ 450566 h 1428750"/>
              <a:gd name="connsiteX166" fmla="*/ 483277 w 1428750"/>
              <a:gd name="connsiteY166" fmla="*/ 450554 h 1428750"/>
              <a:gd name="connsiteX167" fmla="*/ 485922 w 1428750"/>
              <a:gd name="connsiteY167" fmla="*/ 421021 h 1428750"/>
              <a:gd name="connsiteX168" fmla="*/ 470833 w 1428750"/>
              <a:gd name="connsiteY168" fmla="*/ 358594 h 1428750"/>
              <a:gd name="connsiteX169" fmla="*/ 509244 w 1428750"/>
              <a:gd name="connsiteY169" fmla="*/ 434490 h 1428750"/>
              <a:gd name="connsiteX170" fmla="*/ 566895 w 1428750"/>
              <a:gd name="connsiteY170" fmla="*/ 526586 h 1428750"/>
              <a:gd name="connsiteX171" fmla="*/ 629627 w 1428750"/>
              <a:gd name="connsiteY171" fmla="*/ 611675 h 1428750"/>
              <a:gd name="connsiteX172" fmla="*/ 683543 w 1428750"/>
              <a:gd name="connsiteY172" fmla="*/ 645688 h 1428750"/>
              <a:gd name="connsiteX173" fmla="*/ 699842 w 1428750"/>
              <a:gd name="connsiteY173" fmla="*/ 573682 h 1428750"/>
              <a:gd name="connsiteX174" fmla="*/ 679659 w 1428750"/>
              <a:gd name="connsiteY174" fmla="*/ 435833 h 1428750"/>
              <a:gd name="connsiteX175" fmla="*/ 660645 w 1428750"/>
              <a:gd name="connsiteY175" fmla="*/ 353162 h 1428750"/>
              <a:gd name="connsiteX176" fmla="*/ 659258 w 1428750"/>
              <a:gd name="connsiteY176" fmla="*/ 342188 h 1428750"/>
              <a:gd name="connsiteX177" fmla="*/ 620473 w 1428750"/>
              <a:gd name="connsiteY177" fmla="*/ 214907 h 1428750"/>
              <a:gd name="connsiteX178" fmla="*/ 612327 w 1428750"/>
              <a:gd name="connsiteY178" fmla="*/ 194514 h 1428750"/>
              <a:gd name="connsiteX179" fmla="*/ 621530 w 1428750"/>
              <a:gd name="connsiteY179" fmla="*/ 212565 h 1428750"/>
              <a:gd name="connsiteX180" fmla="*/ 693747 w 1428750"/>
              <a:gd name="connsiteY180" fmla="*/ 299482 h 1428750"/>
              <a:gd name="connsiteX181" fmla="*/ 694154 w 1428750"/>
              <a:gd name="connsiteY181" fmla="*/ 296679 h 1428750"/>
              <a:gd name="connsiteX182" fmla="*/ 697587 w 1428750"/>
              <a:gd name="connsiteY182" fmla="*/ 283281 h 1428750"/>
              <a:gd name="connsiteX183" fmla="*/ 713388 w 1428750"/>
              <a:gd name="connsiteY183" fmla="*/ 40758 h 1428750"/>
              <a:gd name="connsiteX184" fmla="*/ 714135 w 1428750"/>
              <a:gd name="connsiteY184" fmla="*/ 0 h 1428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</a:cxnLst>
            <a:rect l="l" t="t" r="r" b="b"/>
            <a:pathLst>
              <a:path w="1428750" h="1428750">
                <a:moveTo>
                  <a:pt x="714135" y="0"/>
                </a:moveTo>
                <a:cubicBezTo>
                  <a:pt x="714383" y="13586"/>
                  <a:pt x="714633" y="27172"/>
                  <a:pt x="714882" y="40758"/>
                </a:cubicBezTo>
                <a:cubicBezTo>
                  <a:pt x="718726" y="194603"/>
                  <a:pt x="727724" y="302552"/>
                  <a:pt x="738212" y="302552"/>
                </a:cubicBezTo>
                <a:lnTo>
                  <a:pt x="738766" y="302078"/>
                </a:lnTo>
                <a:lnTo>
                  <a:pt x="739904" y="303196"/>
                </a:lnTo>
                <a:cubicBezTo>
                  <a:pt x="745438" y="304722"/>
                  <a:pt x="754790" y="296619"/>
                  <a:pt x="766638" y="280858"/>
                </a:cubicBezTo>
                <a:lnTo>
                  <a:pt x="805966" y="216458"/>
                </a:lnTo>
                <a:lnTo>
                  <a:pt x="774823" y="311424"/>
                </a:lnTo>
                <a:cubicBezTo>
                  <a:pt x="764469" y="349073"/>
                  <a:pt x="754715" y="391083"/>
                  <a:pt x="746208" y="435834"/>
                </a:cubicBezTo>
                <a:cubicBezTo>
                  <a:pt x="737702" y="480585"/>
                  <a:pt x="731249" y="523841"/>
                  <a:pt x="726862" y="563745"/>
                </a:cubicBezTo>
                <a:lnTo>
                  <a:pt x="725471" y="579536"/>
                </a:lnTo>
                <a:lnTo>
                  <a:pt x="740445" y="645688"/>
                </a:lnTo>
                <a:lnTo>
                  <a:pt x="801052" y="607454"/>
                </a:lnTo>
                <a:lnTo>
                  <a:pt x="805852" y="601742"/>
                </a:lnTo>
                <a:cubicBezTo>
                  <a:pt x="824069" y="578415"/>
                  <a:pt x="842712" y="552891"/>
                  <a:pt x="861117" y="525847"/>
                </a:cubicBezTo>
                <a:lnTo>
                  <a:pt x="899427" y="464650"/>
                </a:lnTo>
                <a:lnTo>
                  <a:pt x="905197" y="457211"/>
                </a:lnTo>
                <a:cubicBezTo>
                  <a:pt x="920144" y="436063"/>
                  <a:pt x="939279" y="400163"/>
                  <a:pt x="958457" y="357267"/>
                </a:cubicBezTo>
                <a:lnTo>
                  <a:pt x="965827" y="340092"/>
                </a:lnTo>
                <a:lnTo>
                  <a:pt x="960502" y="356494"/>
                </a:lnTo>
                <a:cubicBezTo>
                  <a:pt x="941801" y="417881"/>
                  <a:pt x="937302" y="457693"/>
                  <a:pt x="951655" y="452265"/>
                </a:cubicBezTo>
                <a:lnTo>
                  <a:pt x="953587" y="450823"/>
                </a:lnTo>
                <a:lnTo>
                  <a:pt x="963717" y="444826"/>
                </a:lnTo>
                <a:cubicBezTo>
                  <a:pt x="990623" y="426508"/>
                  <a:pt x="1048007" y="376085"/>
                  <a:pt x="1119184" y="308378"/>
                </a:cubicBezTo>
                <a:cubicBezTo>
                  <a:pt x="1127510" y="300352"/>
                  <a:pt x="1135836" y="292324"/>
                  <a:pt x="1144163" y="284298"/>
                </a:cubicBezTo>
                <a:cubicBezTo>
                  <a:pt x="1136136" y="292624"/>
                  <a:pt x="1128110" y="300951"/>
                  <a:pt x="1120083" y="309277"/>
                </a:cubicBezTo>
                <a:cubicBezTo>
                  <a:pt x="1029808" y="404179"/>
                  <a:pt x="970256" y="474561"/>
                  <a:pt x="976568" y="480873"/>
                </a:cubicBezTo>
                <a:lnTo>
                  <a:pt x="977187" y="480922"/>
                </a:lnTo>
                <a:lnTo>
                  <a:pt x="977199" y="482279"/>
                </a:lnTo>
                <a:cubicBezTo>
                  <a:pt x="979611" y="486528"/>
                  <a:pt x="990116" y="487280"/>
                  <a:pt x="1006732" y="484925"/>
                </a:cubicBezTo>
                <a:lnTo>
                  <a:pt x="1069159" y="469836"/>
                </a:lnTo>
                <a:lnTo>
                  <a:pt x="993262" y="508246"/>
                </a:lnTo>
                <a:cubicBezTo>
                  <a:pt x="964373" y="524673"/>
                  <a:pt x="933220" y="544086"/>
                  <a:pt x="901167" y="565899"/>
                </a:cubicBezTo>
                <a:lnTo>
                  <a:pt x="817474" y="627601"/>
                </a:lnTo>
                <a:lnTo>
                  <a:pt x="780681" y="685924"/>
                </a:lnTo>
                <a:lnTo>
                  <a:pt x="851681" y="701995"/>
                </a:lnTo>
                <a:lnTo>
                  <a:pt x="992916" y="681316"/>
                </a:lnTo>
                <a:lnTo>
                  <a:pt x="1075588" y="662302"/>
                </a:lnTo>
                <a:lnTo>
                  <a:pt x="1086562" y="660915"/>
                </a:lnTo>
                <a:cubicBezTo>
                  <a:pt x="1116548" y="655763"/>
                  <a:pt x="1162272" y="641835"/>
                  <a:pt x="1213842" y="622130"/>
                </a:cubicBezTo>
                <a:lnTo>
                  <a:pt x="1234236" y="613984"/>
                </a:lnTo>
                <a:lnTo>
                  <a:pt x="1216184" y="623187"/>
                </a:lnTo>
                <a:cubicBezTo>
                  <a:pt x="1149648" y="658650"/>
                  <a:pt x="1112834" y="687988"/>
                  <a:pt x="1129268" y="695404"/>
                </a:cubicBezTo>
                <a:lnTo>
                  <a:pt x="1132072" y="695811"/>
                </a:lnTo>
                <a:lnTo>
                  <a:pt x="1145468" y="699244"/>
                </a:lnTo>
                <a:cubicBezTo>
                  <a:pt x="1183040" y="706379"/>
                  <a:pt x="1272608" y="712162"/>
                  <a:pt x="1387992" y="715045"/>
                </a:cubicBezTo>
                <a:cubicBezTo>
                  <a:pt x="1401578" y="715294"/>
                  <a:pt x="1415164" y="715542"/>
                  <a:pt x="1428750" y="715792"/>
                </a:cubicBezTo>
                <a:cubicBezTo>
                  <a:pt x="1415164" y="716040"/>
                  <a:pt x="1401578" y="716290"/>
                  <a:pt x="1387992" y="716539"/>
                </a:cubicBezTo>
                <a:cubicBezTo>
                  <a:pt x="1234146" y="720383"/>
                  <a:pt x="1126198" y="729381"/>
                  <a:pt x="1126198" y="739869"/>
                </a:cubicBezTo>
                <a:lnTo>
                  <a:pt x="1126672" y="740423"/>
                </a:lnTo>
                <a:lnTo>
                  <a:pt x="1125554" y="741561"/>
                </a:lnTo>
                <a:cubicBezTo>
                  <a:pt x="1124028" y="747095"/>
                  <a:pt x="1132130" y="756447"/>
                  <a:pt x="1147892" y="768295"/>
                </a:cubicBezTo>
                <a:lnTo>
                  <a:pt x="1212292" y="807623"/>
                </a:lnTo>
                <a:lnTo>
                  <a:pt x="1117326" y="776480"/>
                </a:lnTo>
                <a:cubicBezTo>
                  <a:pt x="1079676" y="766126"/>
                  <a:pt x="1037666" y="756372"/>
                  <a:pt x="992916" y="747865"/>
                </a:cubicBezTo>
                <a:cubicBezTo>
                  <a:pt x="948165" y="739359"/>
                  <a:pt x="904909" y="732906"/>
                  <a:pt x="865005" y="728519"/>
                </a:cubicBezTo>
                <a:lnTo>
                  <a:pt x="849802" y="727180"/>
                </a:lnTo>
                <a:lnTo>
                  <a:pt x="780681" y="742826"/>
                </a:lnTo>
                <a:lnTo>
                  <a:pt x="815496" y="798013"/>
                </a:lnTo>
                <a:lnTo>
                  <a:pt x="826011" y="806849"/>
                </a:lnTo>
                <a:cubicBezTo>
                  <a:pt x="849338" y="825066"/>
                  <a:pt x="874862" y="843709"/>
                  <a:pt x="901905" y="862113"/>
                </a:cubicBezTo>
                <a:lnTo>
                  <a:pt x="963103" y="900425"/>
                </a:lnTo>
                <a:lnTo>
                  <a:pt x="970542" y="906194"/>
                </a:lnTo>
                <a:cubicBezTo>
                  <a:pt x="991689" y="921140"/>
                  <a:pt x="1027590" y="940276"/>
                  <a:pt x="1070485" y="959453"/>
                </a:cubicBezTo>
                <a:lnTo>
                  <a:pt x="1087661" y="966825"/>
                </a:lnTo>
                <a:lnTo>
                  <a:pt x="1071258" y="961499"/>
                </a:lnTo>
                <a:cubicBezTo>
                  <a:pt x="1009872" y="942798"/>
                  <a:pt x="970060" y="938299"/>
                  <a:pt x="975487" y="952653"/>
                </a:cubicBezTo>
                <a:lnTo>
                  <a:pt x="976930" y="954585"/>
                </a:lnTo>
                <a:lnTo>
                  <a:pt x="982926" y="964713"/>
                </a:lnTo>
                <a:cubicBezTo>
                  <a:pt x="1001244" y="991619"/>
                  <a:pt x="1051668" y="1049005"/>
                  <a:pt x="1119375" y="1120181"/>
                </a:cubicBezTo>
                <a:cubicBezTo>
                  <a:pt x="1127401" y="1128507"/>
                  <a:pt x="1135428" y="1136833"/>
                  <a:pt x="1143454" y="1145160"/>
                </a:cubicBezTo>
                <a:cubicBezTo>
                  <a:pt x="1135129" y="1137133"/>
                  <a:pt x="1126802" y="1129107"/>
                  <a:pt x="1118476" y="1121080"/>
                </a:cubicBezTo>
                <a:cubicBezTo>
                  <a:pt x="1023573" y="1030805"/>
                  <a:pt x="953191" y="971254"/>
                  <a:pt x="946879" y="977566"/>
                </a:cubicBezTo>
                <a:lnTo>
                  <a:pt x="946831" y="978184"/>
                </a:lnTo>
                <a:lnTo>
                  <a:pt x="945473" y="978196"/>
                </a:lnTo>
                <a:cubicBezTo>
                  <a:pt x="941225" y="980608"/>
                  <a:pt x="940472" y="991113"/>
                  <a:pt x="942828" y="1007729"/>
                </a:cubicBezTo>
                <a:lnTo>
                  <a:pt x="957917" y="1070156"/>
                </a:lnTo>
                <a:lnTo>
                  <a:pt x="919506" y="994260"/>
                </a:lnTo>
                <a:cubicBezTo>
                  <a:pt x="903079" y="965369"/>
                  <a:pt x="883666" y="934216"/>
                  <a:pt x="861854" y="902165"/>
                </a:cubicBezTo>
                <a:lnTo>
                  <a:pt x="803262" y="822690"/>
                </a:lnTo>
                <a:lnTo>
                  <a:pt x="740445" y="783062"/>
                </a:lnTo>
                <a:lnTo>
                  <a:pt x="725026" y="851182"/>
                </a:lnTo>
                <a:lnTo>
                  <a:pt x="745778" y="992917"/>
                </a:lnTo>
                <a:lnTo>
                  <a:pt x="764792" y="1075588"/>
                </a:lnTo>
                <a:lnTo>
                  <a:pt x="766179" y="1086562"/>
                </a:lnTo>
                <a:cubicBezTo>
                  <a:pt x="771331" y="1116549"/>
                  <a:pt x="785259" y="1162273"/>
                  <a:pt x="804964" y="1213843"/>
                </a:cubicBezTo>
                <a:lnTo>
                  <a:pt x="813110" y="1234236"/>
                </a:lnTo>
                <a:lnTo>
                  <a:pt x="803907" y="1216185"/>
                </a:lnTo>
                <a:cubicBezTo>
                  <a:pt x="768444" y="1149648"/>
                  <a:pt x="739106" y="1112834"/>
                  <a:pt x="731690" y="1129268"/>
                </a:cubicBezTo>
                <a:lnTo>
                  <a:pt x="731283" y="1132072"/>
                </a:lnTo>
                <a:lnTo>
                  <a:pt x="727850" y="1145469"/>
                </a:lnTo>
                <a:cubicBezTo>
                  <a:pt x="720715" y="1183041"/>
                  <a:pt x="714932" y="1272608"/>
                  <a:pt x="712049" y="1387992"/>
                </a:cubicBezTo>
                <a:cubicBezTo>
                  <a:pt x="711800" y="1401578"/>
                  <a:pt x="711552" y="1415164"/>
                  <a:pt x="711302" y="1428750"/>
                </a:cubicBezTo>
                <a:cubicBezTo>
                  <a:pt x="711054" y="1415164"/>
                  <a:pt x="710804" y="1401578"/>
                  <a:pt x="710555" y="1387992"/>
                </a:cubicBezTo>
                <a:cubicBezTo>
                  <a:pt x="706711" y="1234147"/>
                  <a:pt x="697713" y="1126198"/>
                  <a:pt x="687225" y="1126198"/>
                </a:cubicBezTo>
                <a:lnTo>
                  <a:pt x="686671" y="1126672"/>
                </a:lnTo>
                <a:lnTo>
                  <a:pt x="685533" y="1125555"/>
                </a:lnTo>
                <a:cubicBezTo>
                  <a:pt x="679999" y="1124028"/>
                  <a:pt x="670647" y="1132131"/>
                  <a:pt x="658799" y="1147892"/>
                </a:cubicBezTo>
                <a:lnTo>
                  <a:pt x="619471" y="1212292"/>
                </a:lnTo>
                <a:lnTo>
                  <a:pt x="650614" y="1117326"/>
                </a:lnTo>
                <a:cubicBezTo>
                  <a:pt x="660968" y="1079677"/>
                  <a:pt x="670722" y="1037667"/>
                  <a:pt x="679229" y="992916"/>
                </a:cubicBezTo>
                <a:cubicBezTo>
                  <a:pt x="687735" y="948165"/>
                  <a:pt x="694189" y="904909"/>
                  <a:pt x="698575" y="865005"/>
                </a:cubicBezTo>
                <a:lnTo>
                  <a:pt x="699560" y="853823"/>
                </a:lnTo>
                <a:lnTo>
                  <a:pt x="683543" y="783062"/>
                </a:lnTo>
                <a:lnTo>
                  <a:pt x="625261" y="819829"/>
                </a:lnTo>
                <a:lnTo>
                  <a:pt x="620904" y="825015"/>
                </a:lnTo>
                <a:cubicBezTo>
                  <a:pt x="602687" y="848342"/>
                  <a:pt x="584044" y="873866"/>
                  <a:pt x="565639" y="900909"/>
                </a:cubicBezTo>
                <a:lnTo>
                  <a:pt x="527329" y="962106"/>
                </a:lnTo>
                <a:lnTo>
                  <a:pt x="521559" y="969546"/>
                </a:lnTo>
                <a:cubicBezTo>
                  <a:pt x="506612" y="990693"/>
                  <a:pt x="487477" y="1026594"/>
                  <a:pt x="468299" y="1069489"/>
                </a:cubicBezTo>
                <a:lnTo>
                  <a:pt x="460929" y="1086665"/>
                </a:lnTo>
                <a:lnTo>
                  <a:pt x="466254" y="1070262"/>
                </a:lnTo>
                <a:cubicBezTo>
                  <a:pt x="484955" y="1008876"/>
                  <a:pt x="489454" y="969063"/>
                  <a:pt x="475101" y="974491"/>
                </a:cubicBezTo>
                <a:lnTo>
                  <a:pt x="473168" y="975933"/>
                </a:lnTo>
                <a:lnTo>
                  <a:pt x="463039" y="981930"/>
                </a:lnTo>
                <a:cubicBezTo>
                  <a:pt x="436133" y="1000248"/>
                  <a:pt x="378749" y="1050672"/>
                  <a:pt x="307572" y="1118378"/>
                </a:cubicBezTo>
                <a:cubicBezTo>
                  <a:pt x="299246" y="1126405"/>
                  <a:pt x="290920" y="1134432"/>
                  <a:pt x="282593" y="1142458"/>
                </a:cubicBezTo>
                <a:cubicBezTo>
                  <a:pt x="290621" y="1134132"/>
                  <a:pt x="298647" y="1125805"/>
                  <a:pt x="306673" y="1117479"/>
                </a:cubicBezTo>
                <a:cubicBezTo>
                  <a:pt x="396948" y="1022577"/>
                  <a:pt x="456500" y="952195"/>
                  <a:pt x="450188" y="945883"/>
                </a:cubicBezTo>
                <a:lnTo>
                  <a:pt x="449569" y="945835"/>
                </a:lnTo>
                <a:lnTo>
                  <a:pt x="449557" y="944478"/>
                </a:lnTo>
                <a:cubicBezTo>
                  <a:pt x="447145" y="940228"/>
                  <a:pt x="436640" y="939476"/>
                  <a:pt x="420024" y="941831"/>
                </a:cubicBezTo>
                <a:lnTo>
                  <a:pt x="357598" y="956920"/>
                </a:lnTo>
                <a:lnTo>
                  <a:pt x="433494" y="918510"/>
                </a:lnTo>
                <a:cubicBezTo>
                  <a:pt x="462383" y="902083"/>
                  <a:pt x="493537" y="882670"/>
                  <a:pt x="525589" y="860857"/>
                </a:cubicBezTo>
                <a:lnTo>
                  <a:pt x="606459" y="801236"/>
                </a:lnTo>
                <a:lnTo>
                  <a:pt x="643307" y="742826"/>
                </a:lnTo>
                <a:lnTo>
                  <a:pt x="574180" y="727179"/>
                </a:lnTo>
                <a:lnTo>
                  <a:pt x="435832" y="747435"/>
                </a:lnTo>
                <a:lnTo>
                  <a:pt x="353162" y="766448"/>
                </a:lnTo>
                <a:lnTo>
                  <a:pt x="342188" y="767835"/>
                </a:lnTo>
                <a:cubicBezTo>
                  <a:pt x="312200" y="772987"/>
                  <a:pt x="266476" y="786915"/>
                  <a:pt x="214906" y="806620"/>
                </a:cubicBezTo>
                <a:lnTo>
                  <a:pt x="194514" y="814766"/>
                </a:lnTo>
                <a:lnTo>
                  <a:pt x="212564" y="805563"/>
                </a:lnTo>
                <a:cubicBezTo>
                  <a:pt x="279102" y="770100"/>
                  <a:pt x="315916" y="740762"/>
                  <a:pt x="299482" y="733346"/>
                </a:cubicBezTo>
                <a:lnTo>
                  <a:pt x="296678" y="732939"/>
                </a:lnTo>
                <a:lnTo>
                  <a:pt x="283280" y="729506"/>
                </a:lnTo>
                <a:cubicBezTo>
                  <a:pt x="245708" y="722371"/>
                  <a:pt x="156142" y="716588"/>
                  <a:pt x="40758" y="713705"/>
                </a:cubicBezTo>
                <a:cubicBezTo>
                  <a:pt x="27172" y="713456"/>
                  <a:pt x="13586" y="713208"/>
                  <a:pt x="0" y="712958"/>
                </a:cubicBezTo>
                <a:cubicBezTo>
                  <a:pt x="13586" y="712710"/>
                  <a:pt x="27172" y="712460"/>
                  <a:pt x="40758" y="712211"/>
                </a:cubicBezTo>
                <a:cubicBezTo>
                  <a:pt x="194602" y="708367"/>
                  <a:pt x="302552" y="699369"/>
                  <a:pt x="302552" y="688881"/>
                </a:cubicBezTo>
                <a:lnTo>
                  <a:pt x="302078" y="688327"/>
                </a:lnTo>
                <a:lnTo>
                  <a:pt x="303196" y="687189"/>
                </a:lnTo>
                <a:cubicBezTo>
                  <a:pt x="304722" y="681655"/>
                  <a:pt x="296618" y="672303"/>
                  <a:pt x="280858" y="660455"/>
                </a:cubicBezTo>
                <a:lnTo>
                  <a:pt x="216458" y="621127"/>
                </a:lnTo>
                <a:lnTo>
                  <a:pt x="311424" y="652270"/>
                </a:lnTo>
                <a:cubicBezTo>
                  <a:pt x="349072" y="662624"/>
                  <a:pt x="391082" y="672378"/>
                  <a:pt x="435834" y="680886"/>
                </a:cubicBezTo>
                <a:cubicBezTo>
                  <a:pt x="480585" y="689392"/>
                  <a:pt x="523841" y="695846"/>
                  <a:pt x="563745" y="700232"/>
                </a:cubicBezTo>
                <a:lnTo>
                  <a:pt x="575516" y="701269"/>
                </a:lnTo>
                <a:lnTo>
                  <a:pt x="643307" y="685924"/>
                </a:lnTo>
                <a:lnTo>
                  <a:pt x="603122" y="622224"/>
                </a:lnTo>
                <a:lnTo>
                  <a:pt x="602738" y="621901"/>
                </a:lnTo>
                <a:cubicBezTo>
                  <a:pt x="579411" y="603685"/>
                  <a:pt x="553887" y="585041"/>
                  <a:pt x="526843" y="566636"/>
                </a:cubicBezTo>
                <a:lnTo>
                  <a:pt x="465647" y="528325"/>
                </a:lnTo>
                <a:lnTo>
                  <a:pt x="458208" y="522556"/>
                </a:lnTo>
                <a:cubicBezTo>
                  <a:pt x="437060" y="507609"/>
                  <a:pt x="401159" y="488473"/>
                  <a:pt x="358264" y="469295"/>
                </a:cubicBezTo>
                <a:lnTo>
                  <a:pt x="341089" y="461925"/>
                </a:lnTo>
                <a:lnTo>
                  <a:pt x="357490" y="467250"/>
                </a:lnTo>
                <a:cubicBezTo>
                  <a:pt x="418878" y="485952"/>
                  <a:pt x="458690" y="490451"/>
                  <a:pt x="453263" y="476097"/>
                </a:cubicBezTo>
                <a:lnTo>
                  <a:pt x="451820" y="474165"/>
                </a:lnTo>
                <a:lnTo>
                  <a:pt x="445823" y="464035"/>
                </a:lnTo>
                <a:cubicBezTo>
                  <a:pt x="427505" y="437129"/>
                  <a:pt x="377082" y="379746"/>
                  <a:pt x="309375" y="308569"/>
                </a:cubicBezTo>
                <a:cubicBezTo>
                  <a:pt x="301349" y="300243"/>
                  <a:pt x="293322" y="291917"/>
                  <a:pt x="285296" y="283590"/>
                </a:cubicBezTo>
                <a:cubicBezTo>
                  <a:pt x="293621" y="291617"/>
                  <a:pt x="301948" y="299643"/>
                  <a:pt x="310275" y="307670"/>
                </a:cubicBezTo>
                <a:cubicBezTo>
                  <a:pt x="405176" y="397944"/>
                  <a:pt x="475559" y="457497"/>
                  <a:pt x="481871" y="451185"/>
                </a:cubicBezTo>
                <a:lnTo>
                  <a:pt x="481919" y="450566"/>
                </a:lnTo>
                <a:lnTo>
                  <a:pt x="483277" y="450554"/>
                </a:lnTo>
                <a:cubicBezTo>
                  <a:pt x="487525" y="448142"/>
                  <a:pt x="488277" y="437636"/>
                  <a:pt x="485922" y="421021"/>
                </a:cubicBezTo>
                <a:lnTo>
                  <a:pt x="470833" y="358594"/>
                </a:lnTo>
                <a:lnTo>
                  <a:pt x="509244" y="434490"/>
                </a:lnTo>
                <a:cubicBezTo>
                  <a:pt x="525670" y="463379"/>
                  <a:pt x="545083" y="494533"/>
                  <a:pt x="566895" y="526586"/>
                </a:cubicBezTo>
                <a:lnTo>
                  <a:pt x="629627" y="611675"/>
                </a:lnTo>
                <a:lnTo>
                  <a:pt x="683543" y="645688"/>
                </a:lnTo>
                <a:lnTo>
                  <a:pt x="699842" y="573682"/>
                </a:lnTo>
                <a:lnTo>
                  <a:pt x="679659" y="435833"/>
                </a:lnTo>
                <a:lnTo>
                  <a:pt x="660645" y="353162"/>
                </a:lnTo>
                <a:lnTo>
                  <a:pt x="659258" y="342188"/>
                </a:lnTo>
                <a:cubicBezTo>
                  <a:pt x="654106" y="312201"/>
                  <a:pt x="640178" y="266477"/>
                  <a:pt x="620473" y="214907"/>
                </a:cubicBezTo>
                <a:lnTo>
                  <a:pt x="612327" y="194514"/>
                </a:lnTo>
                <a:lnTo>
                  <a:pt x="621530" y="212565"/>
                </a:lnTo>
                <a:cubicBezTo>
                  <a:pt x="656993" y="279102"/>
                  <a:pt x="686331" y="315916"/>
                  <a:pt x="693747" y="299482"/>
                </a:cubicBezTo>
                <a:lnTo>
                  <a:pt x="694154" y="296679"/>
                </a:lnTo>
                <a:lnTo>
                  <a:pt x="697587" y="283281"/>
                </a:lnTo>
                <a:cubicBezTo>
                  <a:pt x="704722" y="245709"/>
                  <a:pt x="710505" y="156142"/>
                  <a:pt x="713388" y="40758"/>
                </a:cubicBezTo>
                <a:cubicBezTo>
                  <a:pt x="713637" y="27172"/>
                  <a:pt x="713885" y="13586"/>
                  <a:pt x="71413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223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32946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pptxj36_雪の結晶型図形</dc:title>
  <dc:subject>pptxj36_雪の結晶型図形</dc:subject>
  <dc:creator>でじけろお</dc:creator>
  <cp:revision>1</cp:revision>
  <dcterms:created xsi:type="dcterms:W3CDTF">2018-05-20T00:31:01Z</dcterms:created>
  <dcterms:modified xsi:type="dcterms:W3CDTF">2022-04-23T13:04:26Z</dcterms:modified>
  <cp:version>1</cp:version>
</cp:coreProperties>
</file>